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571" r:id="rId3"/>
    <p:sldId id="576" r:id="rId4"/>
    <p:sldId id="264" r:id="rId5"/>
    <p:sldId id="265" r:id="rId6"/>
    <p:sldId id="1088" r:id="rId7"/>
    <p:sldId id="1089" r:id="rId8"/>
    <p:sldId id="266" r:id="rId9"/>
    <p:sldId id="1090" r:id="rId10"/>
    <p:sldId id="1084" r:id="rId11"/>
    <p:sldId id="1085" r:id="rId12"/>
    <p:sldId id="1086" r:id="rId13"/>
    <p:sldId id="1087" r:id="rId14"/>
    <p:sldId id="1091" r:id="rId15"/>
    <p:sldId id="1092" r:id="rId16"/>
    <p:sldId id="268" r:id="rId17"/>
    <p:sldId id="269" r:id="rId18"/>
    <p:sldId id="270" r:id="rId19"/>
    <p:sldId id="277" r:id="rId20"/>
    <p:sldId id="271" r:id="rId21"/>
    <p:sldId id="1093" r:id="rId22"/>
    <p:sldId id="257" r:id="rId23"/>
    <p:sldId id="1098" r:id="rId24"/>
    <p:sldId id="1094" r:id="rId25"/>
    <p:sldId id="1095" r:id="rId26"/>
    <p:sldId id="1096" r:id="rId27"/>
    <p:sldId id="1097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240" y="2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88E69-CAB1-4136-8706-31E3C0B1643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30BC43-017D-46D1-950E-B352B381DF27}">
      <dgm:prSet/>
      <dgm:spPr/>
      <dgm:t>
        <a:bodyPr/>
        <a:lstStyle/>
        <a:p>
          <a:r>
            <a:rPr lang="nb-NO"/>
            <a:t>Flere grafer</a:t>
          </a:r>
          <a:endParaRPr lang="en-US"/>
        </a:p>
      </dgm:t>
    </dgm:pt>
    <dgm:pt modelId="{992B3AA0-EF44-4DED-9FBF-BD507F4D5AD4}" type="parTrans" cxnId="{92B2D36E-EC51-4F8E-A080-D236395E49A4}">
      <dgm:prSet/>
      <dgm:spPr/>
      <dgm:t>
        <a:bodyPr/>
        <a:lstStyle/>
        <a:p>
          <a:endParaRPr lang="en-US"/>
        </a:p>
      </dgm:t>
    </dgm:pt>
    <dgm:pt modelId="{C38BF6A6-86D4-4B6C-B4FC-B616D1BFB84F}" type="sibTrans" cxnId="{92B2D36E-EC51-4F8E-A080-D236395E49A4}">
      <dgm:prSet/>
      <dgm:spPr/>
      <dgm:t>
        <a:bodyPr/>
        <a:lstStyle/>
        <a:p>
          <a:endParaRPr lang="en-US"/>
        </a:p>
      </dgm:t>
    </dgm:pt>
    <dgm:pt modelId="{D30F3AAD-8D79-4347-B940-98AC1E93781E}">
      <dgm:prSet/>
      <dgm:spPr/>
      <dgm:t>
        <a:bodyPr/>
        <a:lstStyle/>
        <a:p>
          <a:r>
            <a:rPr lang="nb-NO"/>
            <a:t>Analyse på deler av datasettet</a:t>
          </a:r>
          <a:endParaRPr lang="en-US"/>
        </a:p>
      </dgm:t>
    </dgm:pt>
    <dgm:pt modelId="{07867209-61D5-4632-8B9D-55AB3B3CD39E}" type="parTrans" cxnId="{E62122EF-EBB1-438F-92FE-1CE15570CF79}">
      <dgm:prSet/>
      <dgm:spPr/>
      <dgm:t>
        <a:bodyPr/>
        <a:lstStyle/>
        <a:p>
          <a:endParaRPr lang="en-US"/>
        </a:p>
      </dgm:t>
    </dgm:pt>
    <dgm:pt modelId="{27A08E89-B17B-4C0C-944B-FA3F0E17F86C}" type="sibTrans" cxnId="{E62122EF-EBB1-438F-92FE-1CE15570CF79}">
      <dgm:prSet/>
      <dgm:spPr/>
      <dgm:t>
        <a:bodyPr/>
        <a:lstStyle/>
        <a:p>
          <a:endParaRPr lang="en-US"/>
        </a:p>
      </dgm:t>
    </dgm:pt>
    <dgm:pt modelId="{B7061103-CC8C-4410-82F6-1245698D2C40}">
      <dgm:prSet/>
      <dgm:spPr/>
      <dgm:t>
        <a:bodyPr/>
        <a:lstStyle/>
        <a:p>
          <a:r>
            <a:rPr lang="nb-NO"/>
            <a:t>Skal slippe å laste ned data lokalt…</a:t>
          </a:r>
          <a:endParaRPr lang="en-US"/>
        </a:p>
      </dgm:t>
    </dgm:pt>
    <dgm:pt modelId="{D6985944-2281-42B4-8C6F-D7F69B0F313C}" type="parTrans" cxnId="{03317208-8004-411F-9A1E-EF1E08EADFFD}">
      <dgm:prSet/>
      <dgm:spPr/>
      <dgm:t>
        <a:bodyPr/>
        <a:lstStyle/>
        <a:p>
          <a:endParaRPr lang="en-US"/>
        </a:p>
      </dgm:t>
    </dgm:pt>
    <dgm:pt modelId="{9D3B4E40-8CCC-4165-9FB1-91A586D6518A}" type="sibTrans" cxnId="{03317208-8004-411F-9A1E-EF1E08EADFFD}">
      <dgm:prSet/>
      <dgm:spPr/>
      <dgm:t>
        <a:bodyPr/>
        <a:lstStyle/>
        <a:p>
          <a:endParaRPr lang="en-US"/>
        </a:p>
      </dgm:t>
    </dgm:pt>
    <dgm:pt modelId="{E10FEF62-489A-1A46-B75A-1EC4E399E52A}" type="pres">
      <dgm:prSet presAssocID="{20D88E69-CAB1-4136-8706-31E3C0B1643D}" presName="vert0" presStyleCnt="0">
        <dgm:presLayoutVars>
          <dgm:dir/>
          <dgm:animOne val="branch"/>
          <dgm:animLvl val="lvl"/>
        </dgm:presLayoutVars>
      </dgm:prSet>
      <dgm:spPr/>
    </dgm:pt>
    <dgm:pt modelId="{33AE6795-B535-3647-81C4-EAAB0497D63B}" type="pres">
      <dgm:prSet presAssocID="{BA30BC43-017D-46D1-950E-B352B381DF27}" presName="thickLine" presStyleLbl="alignNode1" presStyleIdx="0" presStyleCnt="3"/>
      <dgm:spPr/>
    </dgm:pt>
    <dgm:pt modelId="{8C868EA4-EECF-7D45-B07B-F9F515390238}" type="pres">
      <dgm:prSet presAssocID="{BA30BC43-017D-46D1-950E-B352B381DF27}" presName="horz1" presStyleCnt="0"/>
      <dgm:spPr/>
    </dgm:pt>
    <dgm:pt modelId="{47F42916-C064-3547-95EA-4645F5CE337D}" type="pres">
      <dgm:prSet presAssocID="{BA30BC43-017D-46D1-950E-B352B381DF27}" presName="tx1" presStyleLbl="revTx" presStyleIdx="0" presStyleCnt="3"/>
      <dgm:spPr/>
    </dgm:pt>
    <dgm:pt modelId="{055D5D81-7BFC-B445-9DBB-7BEFA11F730F}" type="pres">
      <dgm:prSet presAssocID="{BA30BC43-017D-46D1-950E-B352B381DF27}" presName="vert1" presStyleCnt="0"/>
      <dgm:spPr/>
    </dgm:pt>
    <dgm:pt modelId="{8806406D-5139-E04E-82CA-4BEEAFDC206D}" type="pres">
      <dgm:prSet presAssocID="{D30F3AAD-8D79-4347-B940-98AC1E93781E}" presName="thickLine" presStyleLbl="alignNode1" presStyleIdx="1" presStyleCnt="3"/>
      <dgm:spPr/>
    </dgm:pt>
    <dgm:pt modelId="{EA60BEF1-CAAF-5F4F-8286-859FE96DB3FF}" type="pres">
      <dgm:prSet presAssocID="{D30F3AAD-8D79-4347-B940-98AC1E93781E}" presName="horz1" presStyleCnt="0"/>
      <dgm:spPr/>
    </dgm:pt>
    <dgm:pt modelId="{C67B5CF8-5744-6D4D-83AE-D5923D77A72F}" type="pres">
      <dgm:prSet presAssocID="{D30F3AAD-8D79-4347-B940-98AC1E93781E}" presName="tx1" presStyleLbl="revTx" presStyleIdx="1" presStyleCnt="3"/>
      <dgm:spPr/>
    </dgm:pt>
    <dgm:pt modelId="{B62040C2-486C-A940-9662-BE313586EA36}" type="pres">
      <dgm:prSet presAssocID="{D30F3AAD-8D79-4347-B940-98AC1E93781E}" presName="vert1" presStyleCnt="0"/>
      <dgm:spPr/>
    </dgm:pt>
    <dgm:pt modelId="{1ACE850B-E157-BB45-854F-8BB04B6C040E}" type="pres">
      <dgm:prSet presAssocID="{B7061103-CC8C-4410-82F6-1245698D2C40}" presName="thickLine" presStyleLbl="alignNode1" presStyleIdx="2" presStyleCnt="3"/>
      <dgm:spPr/>
    </dgm:pt>
    <dgm:pt modelId="{55E91EA0-3ADE-AF4B-80E4-ADF5BEEE1A79}" type="pres">
      <dgm:prSet presAssocID="{B7061103-CC8C-4410-82F6-1245698D2C40}" presName="horz1" presStyleCnt="0"/>
      <dgm:spPr/>
    </dgm:pt>
    <dgm:pt modelId="{E8445C6E-00F0-D344-A94A-C9B3D767B520}" type="pres">
      <dgm:prSet presAssocID="{B7061103-CC8C-4410-82F6-1245698D2C40}" presName="tx1" presStyleLbl="revTx" presStyleIdx="2" presStyleCnt="3"/>
      <dgm:spPr/>
    </dgm:pt>
    <dgm:pt modelId="{63A28EF8-ACCA-774F-9D68-EC7AE1CF744B}" type="pres">
      <dgm:prSet presAssocID="{B7061103-CC8C-4410-82F6-1245698D2C40}" presName="vert1" presStyleCnt="0"/>
      <dgm:spPr/>
    </dgm:pt>
  </dgm:ptLst>
  <dgm:cxnLst>
    <dgm:cxn modelId="{42764E02-ED3C-4246-A0F5-A958222A38D9}" type="presOf" srcId="{BA30BC43-017D-46D1-950E-B352B381DF27}" destId="{47F42916-C064-3547-95EA-4645F5CE337D}" srcOrd="0" destOrd="0" presId="urn:microsoft.com/office/officeart/2008/layout/LinedList"/>
    <dgm:cxn modelId="{03317208-8004-411F-9A1E-EF1E08EADFFD}" srcId="{20D88E69-CAB1-4136-8706-31E3C0B1643D}" destId="{B7061103-CC8C-4410-82F6-1245698D2C40}" srcOrd="2" destOrd="0" parTransId="{D6985944-2281-42B4-8C6F-D7F69B0F313C}" sibTransId="{9D3B4E40-8CCC-4165-9FB1-91A586D6518A}"/>
    <dgm:cxn modelId="{E5D7D60C-4196-EA49-B34F-011A3331766F}" type="presOf" srcId="{B7061103-CC8C-4410-82F6-1245698D2C40}" destId="{E8445C6E-00F0-D344-A94A-C9B3D767B520}" srcOrd="0" destOrd="0" presId="urn:microsoft.com/office/officeart/2008/layout/LinedList"/>
    <dgm:cxn modelId="{92B2D36E-EC51-4F8E-A080-D236395E49A4}" srcId="{20D88E69-CAB1-4136-8706-31E3C0B1643D}" destId="{BA30BC43-017D-46D1-950E-B352B381DF27}" srcOrd="0" destOrd="0" parTransId="{992B3AA0-EF44-4DED-9FBF-BD507F4D5AD4}" sibTransId="{C38BF6A6-86D4-4B6C-B4FC-B616D1BFB84F}"/>
    <dgm:cxn modelId="{BFEDDBC5-A5B0-994E-8B98-302D123FD1B6}" type="presOf" srcId="{20D88E69-CAB1-4136-8706-31E3C0B1643D}" destId="{E10FEF62-489A-1A46-B75A-1EC4E399E52A}" srcOrd="0" destOrd="0" presId="urn:microsoft.com/office/officeart/2008/layout/LinedList"/>
    <dgm:cxn modelId="{460DD9DE-B264-774E-A51E-E9CDAF6529C2}" type="presOf" srcId="{D30F3AAD-8D79-4347-B940-98AC1E93781E}" destId="{C67B5CF8-5744-6D4D-83AE-D5923D77A72F}" srcOrd="0" destOrd="0" presId="urn:microsoft.com/office/officeart/2008/layout/LinedList"/>
    <dgm:cxn modelId="{E62122EF-EBB1-438F-92FE-1CE15570CF79}" srcId="{20D88E69-CAB1-4136-8706-31E3C0B1643D}" destId="{D30F3AAD-8D79-4347-B940-98AC1E93781E}" srcOrd="1" destOrd="0" parTransId="{07867209-61D5-4632-8B9D-55AB3B3CD39E}" sibTransId="{27A08E89-B17B-4C0C-944B-FA3F0E17F86C}"/>
    <dgm:cxn modelId="{AAC7CAF5-F3AC-CB41-899D-EFD67B8F83A5}" type="presParOf" srcId="{E10FEF62-489A-1A46-B75A-1EC4E399E52A}" destId="{33AE6795-B535-3647-81C4-EAAB0497D63B}" srcOrd="0" destOrd="0" presId="urn:microsoft.com/office/officeart/2008/layout/LinedList"/>
    <dgm:cxn modelId="{77EB5C9E-3483-2C4C-93BE-01DC0EFA769E}" type="presParOf" srcId="{E10FEF62-489A-1A46-B75A-1EC4E399E52A}" destId="{8C868EA4-EECF-7D45-B07B-F9F515390238}" srcOrd="1" destOrd="0" presId="urn:microsoft.com/office/officeart/2008/layout/LinedList"/>
    <dgm:cxn modelId="{D83F1093-5927-AD41-95D1-BBCE62DB4A7E}" type="presParOf" srcId="{8C868EA4-EECF-7D45-B07B-F9F515390238}" destId="{47F42916-C064-3547-95EA-4645F5CE337D}" srcOrd="0" destOrd="0" presId="urn:microsoft.com/office/officeart/2008/layout/LinedList"/>
    <dgm:cxn modelId="{1F58FD13-EC7B-7040-B4D9-84DE12E50E89}" type="presParOf" srcId="{8C868EA4-EECF-7D45-B07B-F9F515390238}" destId="{055D5D81-7BFC-B445-9DBB-7BEFA11F730F}" srcOrd="1" destOrd="0" presId="urn:microsoft.com/office/officeart/2008/layout/LinedList"/>
    <dgm:cxn modelId="{5B7F6B51-0A61-7D43-AF60-076EC779B478}" type="presParOf" srcId="{E10FEF62-489A-1A46-B75A-1EC4E399E52A}" destId="{8806406D-5139-E04E-82CA-4BEEAFDC206D}" srcOrd="2" destOrd="0" presId="urn:microsoft.com/office/officeart/2008/layout/LinedList"/>
    <dgm:cxn modelId="{8F432A49-D475-F54D-BAD4-67CCDD5539CC}" type="presParOf" srcId="{E10FEF62-489A-1A46-B75A-1EC4E399E52A}" destId="{EA60BEF1-CAAF-5F4F-8286-859FE96DB3FF}" srcOrd="3" destOrd="0" presId="urn:microsoft.com/office/officeart/2008/layout/LinedList"/>
    <dgm:cxn modelId="{0ECD1763-6894-8841-AE3B-13990D7BEA33}" type="presParOf" srcId="{EA60BEF1-CAAF-5F4F-8286-859FE96DB3FF}" destId="{C67B5CF8-5744-6D4D-83AE-D5923D77A72F}" srcOrd="0" destOrd="0" presId="urn:microsoft.com/office/officeart/2008/layout/LinedList"/>
    <dgm:cxn modelId="{B178F24D-38CE-6D44-9839-B10DB79406BE}" type="presParOf" srcId="{EA60BEF1-CAAF-5F4F-8286-859FE96DB3FF}" destId="{B62040C2-486C-A940-9662-BE313586EA36}" srcOrd="1" destOrd="0" presId="urn:microsoft.com/office/officeart/2008/layout/LinedList"/>
    <dgm:cxn modelId="{25518AF6-C6A9-3041-A6EF-DC857B54336A}" type="presParOf" srcId="{E10FEF62-489A-1A46-B75A-1EC4E399E52A}" destId="{1ACE850B-E157-BB45-854F-8BB04B6C040E}" srcOrd="4" destOrd="0" presId="urn:microsoft.com/office/officeart/2008/layout/LinedList"/>
    <dgm:cxn modelId="{276C2B5B-E769-9F45-BB92-38BA3F6FD88C}" type="presParOf" srcId="{E10FEF62-489A-1A46-B75A-1EC4E399E52A}" destId="{55E91EA0-3ADE-AF4B-80E4-ADF5BEEE1A79}" srcOrd="5" destOrd="0" presId="urn:microsoft.com/office/officeart/2008/layout/LinedList"/>
    <dgm:cxn modelId="{BC3081C1-849B-D646-9A98-26DA004FA12B}" type="presParOf" srcId="{55E91EA0-3ADE-AF4B-80E4-ADF5BEEE1A79}" destId="{E8445C6E-00F0-D344-A94A-C9B3D767B520}" srcOrd="0" destOrd="0" presId="urn:microsoft.com/office/officeart/2008/layout/LinedList"/>
    <dgm:cxn modelId="{E0E51DA4-1B10-F541-9531-6A2E838DB33A}" type="presParOf" srcId="{55E91EA0-3ADE-AF4B-80E4-ADF5BEEE1A79}" destId="{63A28EF8-ACCA-774F-9D68-EC7AE1CF74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80017-191C-4CF0-BA49-B5F24ABAADB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1A1C1B8-AABD-4B5C-B110-1937CC4729C0}">
      <dgm:prSet/>
      <dgm:spPr/>
      <dgm:t>
        <a:bodyPr/>
        <a:lstStyle/>
        <a:p>
          <a:pPr>
            <a:defRPr b="1"/>
          </a:pPr>
          <a:r>
            <a:rPr lang="nb-NO"/>
            <a:t>Kvitteringer</a:t>
          </a:r>
          <a:endParaRPr lang="en-US"/>
        </a:p>
      </dgm:t>
    </dgm:pt>
    <dgm:pt modelId="{534A4406-246F-41EF-9B37-7F865F465146}" type="parTrans" cxnId="{B93EB2B6-20A5-4BBF-A125-16CB76127410}">
      <dgm:prSet/>
      <dgm:spPr/>
      <dgm:t>
        <a:bodyPr/>
        <a:lstStyle/>
        <a:p>
          <a:endParaRPr lang="en-US"/>
        </a:p>
      </dgm:t>
    </dgm:pt>
    <dgm:pt modelId="{69A21C55-EFD0-4190-B7B9-6C303996266F}" type="sibTrans" cxnId="{B93EB2B6-20A5-4BBF-A125-16CB76127410}">
      <dgm:prSet/>
      <dgm:spPr/>
      <dgm:t>
        <a:bodyPr/>
        <a:lstStyle/>
        <a:p>
          <a:endParaRPr lang="en-US"/>
        </a:p>
      </dgm:t>
    </dgm:pt>
    <dgm:pt modelId="{B7EE0B2F-C023-4B95-8866-6BA8AE9BAB2D}">
      <dgm:prSet/>
      <dgm:spPr/>
      <dgm:t>
        <a:bodyPr/>
        <a:lstStyle/>
        <a:p>
          <a:r>
            <a:rPr lang="nb-NO"/>
            <a:t>Når, hvordan, utseende +++</a:t>
          </a:r>
          <a:endParaRPr lang="en-US"/>
        </a:p>
      </dgm:t>
    </dgm:pt>
    <dgm:pt modelId="{D228EAD3-93DB-46CA-8023-BD6CB50D7294}" type="parTrans" cxnId="{C36119A5-D245-4FDE-8792-37761B4AFAB6}">
      <dgm:prSet/>
      <dgm:spPr/>
      <dgm:t>
        <a:bodyPr/>
        <a:lstStyle/>
        <a:p>
          <a:endParaRPr lang="en-US"/>
        </a:p>
      </dgm:t>
    </dgm:pt>
    <dgm:pt modelId="{0FD338C5-20D0-4883-87E2-68AEA059B79A}" type="sibTrans" cxnId="{C36119A5-D245-4FDE-8792-37761B4AFAB6}">
      <dgm:prSet/>
      <dgm:spPr/>
      <dgm:t>
        <a:bodyPr/>
        <a:lstStyle/>
        <a:p>
          <a:endParaRPr lang="en-US"/>
        </a:p>
      </dgm:t>
    </dgm:pt>
    <dgm:pt modelId="{76D6D86A-C2D5-4197-8157-1DAADED8F225}">
      <dgm:prSet/>
      <dgm:spPr/>
      <dgm:t>
        <a:bodyPr/>
        <a:lstStyle/>
        <a:p>
          <a:pPr>
            <a:defRPr b="1"/>
          </a:pPr>
          <a:r>
            <a:rPr lang="nb-NO"/>
            <a:t>Invitasjoner</a:t>
          </a:r>
          <a:endParaRPr lang="en-US"/>
        </a:p>
      </dgm:t>
    </dgm:pt>
    <dgm:pt modelId="{011A1315-92A8-478E-8B19-F01D392E0C58}" type="parTrans" cxnId="{9070F847-4398-410A-8BD9-FF2C411889F5}">
      <dgm:prSet/>
      <dgm:spPr/>
      <dgm:t>
        <a:bodyPr/>
        <a:lstStyle/>
        <a:p>
          <a:endParaRPr lang="en-US"/>
        </a:p>
      </dgm:t>
    </dgm:pt>
    <dgm:pt modelId="{D57E4263-3E3A-45A1-87E1-4D068C198F74}" type="sibTrans" cxnId="{9070F847-4398-410A-8BD9-FF2C411889F5}">
      <dgm:prSet/>
      <dgm:spPr/>
      <dgm:t>
        <a:bodyPr/>
        <a:lstStyle/>
        <a:p>
          <a:endParaRPr lang="en-US"/>
        </a:p>
      </dgm:t>
    </dgm:pt>
    <dgm:pt modelId="{089ECC0D-91A4-4061-B918-CB78B0A5BA02}" type="pres">
      <dgm:prSet presAssocID="{24480017-191C-4CF0-BA49-B5F24ABAADB0}" presName="root" presStyleCnt="0">
        <dgm:presLayoutVars>
          <dgm:dir/>
          <dgm:resizeHandles val="exact"/>
        </dgm:presLayoutVars>
      </dgm:prSet>
      <dgm:spPr/>
    </dgm:pt>
    <dgm:pt modelId="{1D2C9D07-ACE8-439E-826F-AA289767E107}" type="pres">
      <dgm:prSet presAssocID="{01A1C1B8-AABD-4B5C-B110-1937CC4729C0}" presName="compNode" presStyleCnt="0"/>
      <dgm:spPr/>
    </dgm:pt>
    <dgm:pt modelId="{62E023D4-C723-4B80-8253-6AD387A960E6}" type="pres">
      <dgm:prSet presAssocID="{01A1C1B8-AABD-4B5C-B110-1937CC4729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A9793841-B3D6-4AC8-BE80-609055A62667}" type="pres">
      <dgm:prSet presAssocID="{01A1C1B8-AABD-4B5C-B110-1937CC4729C0}" presName="iconSpace" presStyleCnt="0"/>
      <dgm:spPr/>
    </dgm:pt>
    <dgm:pt modelId="{BB72CE85-0F8B-441C-B57F-FE64FC2BE252}" type="pres">
      <dgm:prSet presAssocID="{01A1C1B8-AABD-4B5C-B110-1937CC4729C0}" presName="parTx" presStyleLbl="revTx" presStyleIdx="0" presStyleCnt="4">
        <dgm:presLayoutVars>
          <dgm:chMax val="0"/>
          <dgm:chPref val="0"/>
        </dgm:presLayoutVars>
      </dgm:prSet>
      <dgm:spPr/>
    </dgm:pt>
    <dgm:pt modelId="{D7A3DDA5-19A9-4D18-AACF-0F55188CC973}" type="pres">
      <dgm:prSet presAssocID="{01A1C1B8-AABD-4B5C-B110-1937CC4729C0}" presName="txSpace" presStyleCnt="0"/>
      <dgm:spPr/>
    </dgm:pt>
    <dgm:pt modelId="{A423C15D-FC6F-4CBA-AF47-203C6AFEB8C9}" type="pres">
      <dgm:prSet presAssocID="{01A1C1B8-AABD-4B5C-B110-1937CC4729C0}" presName="desTx" presStyleLbl="revTx" presStyleIdx="1" presStyleCnt="4">
        <dgm:presLayoutVars/>
      </dgm:prSet>
      <dgm:spPr/>
    </dgm:pt>
    <dgm:pt modelId="{BA019224-EAAC-4859-8501-0DD3C888A73F}" type="pres">
      <dgm:prSet presAssocID="{69A21C55-EFD0-4190-B7B9-6C303996266F}" presName="sibTrans" presStyleCnt="0"/>
      <dgm:spPr/>
    </dgm:pt>
    <dgm:pt modelId="{37294F01-F033-42A7-BA76-D3297C018FED}" type="pres">
      <dgm:prSet presAssocID="{76D6D86A-C2D5-4197-8157-1DAADED8F225}" presName="compNode" presStyleCnt="0"/>
      <dgm:spPr/>
    </dgm:pt>
    <dgm:pt modelId="{E0C8E2C1-500C-4D2B-8C1B-F4EF2A009A4B}" type="pres">
      <dgm:prSet presAssocID="{76D6D86A-C2D5-4197-8157-1DAADED8F22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volutt"/>
        </a:ext>
      </dgm:extLst>
    </dgm:pt>
    <dgm:pt modelId="{0AB5260F-FCA3-4B1D-AD44-B09A5827B915}" type="pres">
      <dgm:prSet presAssocID="{76D6D86A-C2D5-4197-8157-1DAADED8F225}" presName="iconSpace" presStyleCnt="0"/>
      <dgm:spPr/>
    </dgm:pt>
    <dgm:pt modelId="{CAE169E2-AC82-44D2-96A5-98B731B4047D}" type="pres">
      <dgm:prSet presAssocID="{76D6D86A-C2D5-4197-8157-1DAADED8F225}" presName="parTx" presStyleLbl="revTx" presStyleIdx="2" presStyleCnt="4">
        <dgm:presLayoutVars>
          <dgm:chMax val="0"/>
          <dgm:chPref val="0"/>
        </dgm:presLayoutVars>
      </dgm:prSet>
      <dgm:spPr/>
    </dgm:pt>
    <dgm:pt modelId="{E8229D8A-BE63-4CF3-8E27-0BBBD8C7015E}" type="pres">
      <dgm:prSet presAssocID="{76D6D86A-C2D5-4197-8157-1DAADED8F225}" presName="txSpace" presStyleCnt="0"/>
      <dgm:spPr/>
    </dgm:pt>
    <dgm:pt modelId="{CAA0CA33-F05E-4D35-B038-C7C54C791CB9}" type="pres">
      <dgm:prSet presAssocID="{76D6D86A-C2D5-4197-8157-1DAADED8F225}" presName="desTx" presStyleLbl="revTx" presStyleIdx="3" presStyleCnt="4">
        <dgm:presLayoutVars/>
      </dgm:prSet>
      <dgm:spPr/>
    </dgm:pt>
  </dgm:ptLst>
  <dgm:cxnLst>
    <dgm:cxn modelId="{2652D035-C883-4120-BF67-EBBAB4C42403}" type="presOf" srcId="{B7EE0B2F-C023-4B95-8866-6BA8AE9BAB2D}" destId="{A423C15D-FC6F-4CBA-AF47-203C6AFEB8C9}" srcOrd="0" destOrd="0" presId="urn:microsoft.com/office/officeart/2018/2/layout/IconLabelDescriptionList"/>
    <dgm:cxn modelId="{9070F847-4398-410A-8BD9-FF2C411889F5}" srcId="{24480017-191C-4CF0-BA49-B5F24ABAADB0}" destId="{76D6D86A-C2D5-4197-8157-1DAADED8F225}" srcOrd="1" destOrd="0" parTransId="{011A1315-92A8-478E-8B19-F01D392E0C58}" sibTransId="{D57E4263-3E3A-45A1-87E1-4D068C198F74}"/>
    <dgm:cxn modelId="{AB7AB96E-E6AA-4BC0-8C8E-66E535EA92A6}" type="presOf" srcId="{76D6D86A-C2D5-4197-8157-1DAADED8F225}" destId="{CAE169E2-AC82-44D2-96A5-98B731B4047D}" srcOrd="0" destOrd="0" presId="urn:microsoft.com/office/officeart/2018/2/layout/IconLabelDescriptionList"/>
    <dgm:cxn modelId="{C3E03797-29D2-4DEB-B7E5-0C4079687EDC}" type="presOf" srcId="{24480017-191C-4CF0-BA49-B5F24ABAADB0}" destId="{089ECC0D-91A4-4061-B918-CB78B0A5BA02}" srcOrd="0" destOrd="0" presId="urn:microsoft.com/office/officeart/2018/2/layout/IconLabelDescriptionList"/>
    <dgm:cxn modelId="{C36119A5-D245-4FDE-8792-37761B4AFAB6}" srcId="{01A1C1B8-AABD-4B5C-B110-1937CC4729C0}" destId="{B7EE0B2F-C023-4B95-8866-6BA8AE9BAB2D}" srcOrd="0" destOrd="0" parTransId="{D228EAD3-93DB-46CA-8023-BD6CB50D7294}" sibTransId="{0FD338C5-20D0-4883-87E2-68AEA059B79A}"/>
    <dgm:cxn modelId="{B93EB2B6-20A5-4BBF-A125-16CB76127410}" srcId="{24480017-191C-4CF0-BA49-B5F24ABAADB0}" destId="{01A1C1B8-AABD-4B5C-B110-1937CC4729C0}" srcOrd="0" destOrd="0" parTransId="{534A4406-246F-41EF-9B37-7F865F465146}" sibTransId="{69A21C55-EFD0-4190-B7B9-6C303996266F}"/>
    <dgm:cxn modelId="{1B8A86E9-1939-4D08-A266-59FE46F171BF}" type="presOf" srcId="{01A1C1B8-AABD-4B5C-B110-1937CC4729C0}" destId="{BB72CE85-0F8B-441C-B57F-FE64FC2BE252}" srcOrd="0" destOrd="0" presId="urn:microsoft.com/office/officeart/2018/2/layout/IconLabelDescriptionList"/>
    <dgm:cxn modelId="{A1147239-87B1-4898-BACA-0A1D595647A9}" type="presParOf" srcId="{089ECC0D-91A4-4061-B918-CB78B0A5BA02}" destId="{1D2C9D07-ACE8-439E-826F-AA289767E107}" srcOrd="0" destOrd="0" presId="urn:microsoft.com/office/officeart/2018/2/layout/IconLabelDescriptionList"/>
    <dgm:cxn modelId="{FA3BD667-CBB1-470A-81FE-B538D5153DBA}" type="presParOf" srcId="{1D2C9D07-ACE8-439E-826F-AA289767E107}" destId="{62E023D4-C723-4B80-8253-6AD387A960E6}" srcOrd="0" destOrd="0" presId="urn:microsoft.com/office/officeart/2018/2/layout/IconLabelDescriptionList"/>
    <dgm:cxn modelId="{24792AF0-B61A-47C4-893D-433A3C8D833A}" type="presParOf" srcId="{1D2C9D07-ACE8-439E-826F-AA289767E107}" destId="{A9793841-B3D6-4AC8-BE80-609055A62667}" srcOrd="1" destOrd="0" presId="urn:microsoft.com/office/officeart/2018/2/layout/IconLabelDescriptionList"/>
    <dgm:cxn modelId="{8B1FB8F9-6ED4-4E2E-A0E8-062013285407}" type="presParOf" srcId="{1D2C9D07-ACE8-439E-826F-AA289767E107}" destId="{BB72CE85-0F8B-441C-B57F-FE64FC2BE252}" srcOrd="2" destOrd="0" presId="urn:microsoft.com/office/officeart/2018/2/layout/IconLabelDescriptionList"/>
    <dgm:cxn modelId="{E9B24C15-925F-417C-B606-F82E36372039}" type="presParOf" srcId="{1D2C9D07-ACE8-439E-826F-AA289767E107}" destId="{D7A3DDA5-19A9-4D18-AACF-0F55188CC973}" srcOrd="3" destOrd="0" presId="urn:microsoft.com/office/officeart/2018/2/layout/IconLabelDescriptionList"/>
    <dgm:cxn modelId="{FB26ECD3-69C2-4F16-9AC6-93342D754462}" type="presParOf" srcId="{1D2C9D07-ACE8-439E-826F-AA289767E107}" destId="{A423C15D-FC6F-4CBA-AF47-203C6AFEB8C9}" srcOrd="4" destOrd="0" presId="urn:microsoft.com/office/officeart/2018/2/layout/IconLabelDescriptionList"/>
    <dgm:cxn modelId="{C801A420-7BEC-415E-B8FA-C2EC6D47B08D}" type="presParOf" srcId="{089ECC0D-91A4-4061-B918-CB78B0A5BA02}" destId="{BA019224-EAAC-4859-8501-0DD3C888A73F}" srcOrd="1" destOrd="0" presId="urn:microsoft.com/office/officeart/2018/2/layout/IconLabelDescriptionList"/>
    <dgm:cxn modelId="{FBB468DE-1696-421E-AD0C-88F9E124A66A}" type="presParOf" srcId="{089ECC0D-91A4-4061-B918-CB78B0A5BA02}" destId="{37294F01-F033-42A7-BA76-D3297C018FED}" srcOrd="2" destOrd="0" presId="urn:microsoft.com/office/officeart/2018/2/layout/IconLabelDescriptionList"/>
    <dgm:cxn modelId="{2469220B-6EBB-4F74-881E-7918891D7E35}" type="presParOf" srcId="{37294F01-F033-42A7-BA76-D3297C018FED}" destId="{E0C8E2C1-500C-4D2B-8C1B-F4EF2A009A4B}" srcOrd="0" destOrd="0" presId="urn:microsoft.com/office/officeart/2018/2/layout/IconLabelDescriptionList"/>
    <dgm:cxn modelId="{97533AB3-E1C8-4656-9A3B-629DD22D4D0D}" type="presParOf" srcId="{37294F01-F033-42A7-BA76-D3297C018FED}" destId="{0AB5260F-FCA3-4B1D-AD44-B09A5827B915}" srcOrd="1" destOrd="0" presId="urn:microsoft.com/office/officeart/2018/2/layout/IconLabelDescriptionList"/>
    <dgm:cxn modelId="{0A69B0BF-2961-4E78-A0E7-B9AF2A0F3794}" type="presParOf" srcId="{37294F01-F033-42A7-BA76-D3297C018FED}" destId="{CAE169E2-AC82-44D2-96A5-98B731B4047D}" srcOrd="2" destOrd="0" presId="urn:microsoft.com/office/officeart/2018/2/layout/IconLabelDescriptionList"/>
    <dgm:cxn modelId="{FE6F7E2B-FF7A-4F49-B5C9-D221230DE11B}" type="presParOf" srcId="{37294F01-F033-42A7-BA76-D3297C018FED}" destId="{E8229D8A-BE63-4CF3-8E27-0BBBD8C7015E}" srcOrd="3" destOrd="0" presId="urn:microsoft.com/office/officeart/2018/2/layout/IconLabelDescriptionList"/>
    <dgm:cxn modelId="{E5A72DD7-D45E-45CA-9B68-62373ACB9A93}" type="presParOf" srcId="{37294F01-F033-42A7-BA76-D3297C018FED}" destId="{CAA0CA33-F05E-4D35-B038-C7C54C791CB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480E10-A538-476B-BA69-8B0B69F7297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0CDB882-F81F-4242-9FC0-96ACC343FF3F}">
      <dgm:prSet/>
      <dgm:spPr/>
      <dgm:t>
        <a:bodyPr/>
        <a:lstStyle/>
        <a:p>
          <a:pPr>
            <a:defRPr cap="all"/>
          </a:pPr>
          <a:r>
            <a:rPr lang="nb-NO"/>
            <a:t>I bygger</a:t>
          </a:r>
          <a:endParaRPr lang="en-US"/>
        </a:p>
      </dgm:t>
    </dgm:pt>
    <dgm:pt modelId="{CB181F7C-C390-4728-88A2-98F1236F6A7F}" type="parTrans" cxnId="{6DDC6E8D-9D40-4C5B-AEEA-4E13366729DB}">
      <dgm:prSet/>
      <dgm:spPr/>
      <dgm:t>
        <a:bodyPr/>
        <a:lstStyle/>
        <a:p>
          <a:endParaRPr lang="en-US"/>
        </a:p>
      </dgm:t>
    </dgm:pt>
    <dgm:pt modelId="{B8D37E17-9213-4A14-85A4-A190FF0A2DF8}" type="sibTrans" cxnId="{6DDC6E8D-9D40-4C5B-AEEA-4E13366729DB}">
      <dgm:prSet/>
      <dgm:spPr/>
      <dgm:t>
        <a:bodyPr/>
        <a:lstStyle/>
        <a:p>
          <a:endParaRPr lang="en-US"/>
        </a:p>
      </dgm:t>
    </dgm:pt>
    <dgm:pt modelId="{F63F93AB-F72A-47DE-BCC4-276D66BB0B4F}">
      <dgm:prSet/>
      <dgm:spPr/>
      <dgm:t>
        <a:bodyPr/>
        <a:lstStyle/>
        <a:p>
          <a:pPr>
            <a:defRPr cap="all"/>
          </a:pPr>
          <a:r>
            <a:rPr lang="nb-NO"/>
            <a:t>I forhåndsvisning</a:t>
          </a:r>
          <a:endParaRPr lang="en-US"/>
        </a:p>
      </dgm:t>
    </dgm:pt>
    <dgm:pt modelId="{8403EA9E-6E3B-4205-A304-C132A82BCE65}" type="parTrans" cxnId="{15A4AAE4-8EEC-4AB6-9686-233AB324BA92}">
      <dgm:prSet/>
      <dgm:spPr/>
      <dgm:t>
        <a:bodyPr/>
        <a:lstStyle/>
        <a:p>
          <a:endParaRPr lang="en-US"/>
        </a:p>
      </dgm:t>
    </dgm:pt>
    <dgm:pt modelId="{608F2F9A-09EC-4DFF-9FCA-970E3D34FFD4}" type="sibTrans" cxnId="{15A4AAE4-8EEC-4AB6-9686-233AB324BA92}">
      <dgm:prSet/>
      <dgm:spPr/>
      <dgm:t>
        <a:bodyPr/>
        <a:lstStyle/>
        <a:p>
          <a:endParaRPr lang="en-US"/>
        </a:p>
      </dgm:t>
    </dgm:pt>
    <dgm:pt modelId="{2922BF88-F1F8-483A-A064-178488F766B9}">
      <dgm:prSet/>
      <dgm:spPr/>
      <dgm:t>
        <a:bodyPr/>
        <a:lstStyle/>
        <a:p>
          <a:pPr>
            <a:defRPr cap="all"/>
          </a:pPr>
          <a:r>
            <a:rPr lang="nb-NO"/>
            <a:t>I rapport</a:t>
          </a:r>
          <a:endParaRPr lang="en-US"/>
        </a:p>
      </dgm:t>
    </dgm:pt>
    <dgm:pt modelId="{0A2B64D4-4450-41CE-B09A-37D0145CF2D5}" type="parTrans" cxnId="{9E7F6442-64D9-4887-AB1B-63CF1155071D}">
      <dgm:prSet/>
      <dgm:spPr/>
      <dgm:t>
        <a:bodyPr/>
        <a:lstStyle/>
        <a:p>
          <a:endParaRPr lang="en-US"/>
        </a:p>
      </dgm:t>
    </dgm:pt>
    <dgm:pt modelId="{5EF2B9E8-0F42-4712-AC56-1088B9CBA616}" type="sibTrans" cxnId="{9E7F6442-64D9-4887-AB1B-63CF1155071D}">
      <dgm:prSet/>
      <dgm:spPr/>
      <dgm:t>
        <a:bodyPr/>
        <a:lstStyle/>
        <a:p>
          <a:endParaRPr lang="en-US"/>
        </a:p>
      </dgm:t>
    </dgm:pt>
    <dgm:pt modelId="{8D05C00B-7E88-4D9D-8988-3592C9A8C5EE}" type="pres">
      <dgm:prSet presAssocID="{5F480E10-A538-476B-BA69-8B0B69F7297D}" presName="root" presStyleCnt="0">
        <dgm:presLayoutVars>
          <dgm:dir/>
          <dgm:resizeHandles val="exact"/>
        </dgm:presLayoutVars>
      </dgm:prSet>
      <dgm:spPr/>
    </dgm:pt>
    <dgm:pt modelId="{0C39DEEB-7586-40DD-BF74-844EB6D0C42C}" type="pres">
      <dgm:prSet presAssocID="{10CDB882-F81F-4242-9FC0-96ACC343FF3F}" presName="compNode" presStyleCnt="0"/>
      <dgm:spPr/>
    </dgm:pt>
    <dgm:pt modelId="{8DDE5122-7FB4-4152-9B02-EADB0882F54A}" type="pres">
      <dgm:prSet presAssocID="{10CDB882-F81F-4242-9FC0-96ACC343FF3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3FEB843-75BF-453A-AF6A-8FBB803E25EE}" type="pres">
      <dgm:prSet presAssocID="{10CDB882-F81F-4242-9FC0-96ACC343FF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F7EC019-50D9-495B-AA4F-9C9DB0CE5627}" type="pres">
      <dgm:prSet presAssocID="{10CDB882-F81F-4242-9FC0-96ACC343FF3F}" presName="spaceRect" presStyleCnt="0"/>
      <dgm:spPr/>
    </dgm:pt>
    <dgm:pt modelId="{660184E7-6461-445A-A402-DBD6175D70FB}" type="pres">
      <dgm:prSet presAssocID="{10CDB882-F81F-4242-9FC0-96ACC343FF3F}" presName="textRect" presStyleLbl="revTx" presStyleIdx="0" presStyleCnt="3">
        <dgm:presLayoutVars>
          <dgm:chMax val="1"/>
          <dgm:chPref val="1"/>
        </dgm:presLayoutVars>
      </dgm:prSet>
      <dgm:spPr/>
    </dgm:pt>
    <dgm:pt modelId="{A95442F9-A030-4242-A746-F7E5C4D8EB53}" type="pres">
      <dgm:prSet presAssocID="{B8D37E17-9213-4A14-85A4-A190FF0A2DF8}" presName="sibTrans" presStyleCnt="0"/>
      <dgm:spPr/>
    </dgm:pt>
    <dgm:pt modelId="{86D52570-48B7-4265-AB71-55CB8EC810EB}" type="pres">
      <dgm:prSet presAssocID="{F63F93AB-F72A-47DE-BCC4-276D66BB0B4F}" presName="compNode" presStyleCnt="0"/>
      <dgm:spPr/>
    </dgm:pt>
    <dgm:pt modelId="{85CD3C2C-DA7C-4E6F-94CD-A4266C54F98B}" type="pres">
      <dgm:prSet presAssocID="{F63F93AB-F72A-47DE-BCC4-276D66BB0B4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20A4BFF-D1ED-41EB-9DAA-38B006CD7F69}" type="pres">
      <dgm:prSet presAssocID="{F63F93AB-F72A-47DE-BCC4-276D66BB0B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250FF3DF-E299-4C05-808C-AEE4462FEAD7}" type="pres">
      <dgm:prSet presAssocID="{F63F93AB-F72A-47DE-BCC4-276D66BB0B4F}" presName="spaceRect" presStyleCnt="0"/>
      <dgm:spPr/>
    </dgm:pt>
    <dgm:pt modelId="{2AD45798-84C7-454E-9E04-AE40044ED31C}" type="pres">
      <dgm:prSet presAssocID="{F63F93AB-F72A-47DE-BCC4-276D66BB0B4F}" presName="textRect" presStyleLbl="revTx" presStyleIdx="1" presStyleCnt="3">
        <dgm:presLayoutVars>
          <dgm:chMax val="1"/>
          <dgm:chPref val="1"/>
        </dgm:presLayoutVars>
      </dgm:prSet>
      <dgm:spPr/>
    </dgm:pt>
    <dgm:pt modelId="{BEF41BF6-3B55-4691-8FDE-33899E195A98}" type="pres">
      <dgm:prSet presAssocID="{608F2F9A-09EC-4DFF-9FCA-970E3D34FFD4}" presName="sibTrans" presStyleCnt="0"/>
      <dgm:spPr/>
    </dgm:pt>
    <dgm:pt modelId="{21E9C1B5-5A8B-4BE3-B186-CD32BB6B7D9B}" type="pres">
      <dgm:prSet presAssocID="{2922BF88-F1F8-483A-A064-178488F766B9}" presName="compNode" presStyleCnt="0"/>
      <dgm:spPr/>
    </dgm:pt>
    <dgm:pt modelId="{D3B29AB2-1AE0-4169-99D9-B3EB1FB8B9B6}" type="pres">
      <dgm:prSet presAssocID="{2922BF88-F1F8-483A-A064-178488F766B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2BAC24B-B691-4C22-8C4E-9B7C3FC40F22}" type="pres">
      <dgm:prSet presAssocID="{2922BF88-F1F8-483A-A064-178488F766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C0981CFB-1F38-484F-BA37-D2F8E85C8746}" type="pres">
      <dgm:prSet presAssocID="{2922BF88-F1F8-483A-A064-178488F766B9}" presName="spaceRect" presStyleCnt="0"/>
      <dgm:spPr/>
    </dgm:pt>
    <dgm:pt modelId="{8835B78E-81CE-4581-BC4E-098D88BD132C}" type="pres">
      <dgm:prSet presAssocID="{2922BF88-F1F8-483A-A064-178488F766B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865C30A-E9EC-41FA-9A76-8BB718E0AEA0}" type="presOf" srcId="{F63F93AB-F72A-47DE-BCC4-276D66BB0B4F}" destId="{2AD45798-84C7-454E-9E04-AE40044ED31C}" srcOrd="0" destOrd="0" presId="urn:microsoft.com/office/officeart/2018/5/layout/IconLeafLabelList"/>
    <dgm:cxn modelId="{9E7F6442-64D9-4887-AB1B-63CF1155071D}" srcId="{5F480E10-A538-476B-BA69-8B0B69F7297D}" destId="{2922BF88-F1F8-483A-A064-178488F766B9}" srcOrd="2" destOrd="0" parTransId="{0A2B64D4-4450-41CE-B09A-37D0145CF2D5}" sibTransId="{5EF2B9E8-0F42-4712-AC56-1088B9CBA616}"/>
    <dgm:cxn modelId="{6DDC6E8D-9D40-4C5B-AEEA-4E13366729DB}" srcId="{5F480E10-A538-476B-BA69-8B0B69F7297D}" destId="{10CDB882-F81F-4242-9FC0-96ACC343FF3F}" srcOrd="0" destOrd="0" parTransId="{CB181F7C-C390-4728-88A2-98F1236F6A7F}" sibTransId="{B8D37E17-9213-4A14-85A4-A190FF0A2DF8}"/>
    <dgm:cxn modelId="{A88775AA-9744-4626-AAFB-B613190E8379}" type="presOf" srcId="{2922BF88-F1F8-483A-A064-178488F766B9}" destId="{8835B78E-81CE-4581-BC4E-098D88BD132C}" srcOrd="0" destOrd="0" presId="urn:microsoft.com/office/officeart/2018/5/layout/IconLeafLabelList"/>
    <dgm:cxn modelId="{B242EABC-A6A5-4524-AA11-16851B25B28C}" type="presOf" srcId="{10CDB882-F81F-4242-9FC0-96ACC343FF3F}" destId="{660184E7-6461-445A-A402-DBD6175D70FB}" srcOrd="0" destOrd="0" presId="urn:microsoft.com/office/officeart/2018/5/layout/IconLeafLabelList"/>
    <dgm:cxn modelId="{B032F7DA-F68E-4D12-8DB6-7AA37CA0006C}" type="presOf" srcId="{5F480E10-A538-476B-BA69-8B0B69F7297D}" destId="{8D05C00B-7E88-4D9D-8988-3592C9A8C5EE}" srcOrd="0" destOrd="0" presId="urn:microsoft.com/office/officeart/2018/5/layout/IconLeafLabelList"/>
    <dgm:cxn modelId="{15A4AAE4-8EEC-4AB6-9686-233AB324BA92}" srcId="{5F480E10-A538-476B-BA69-8B0B69F7297D}" destId="{F63F93AB-F72A-47DE-BCC4-276D66BB0B4F}" srcOrd="1" destOrd="0" parTransId="{8403EA9E-6E3B-4205-A304-C132A82BCE65}" sibTransId="{608F2F9A-09EC-4DFF-9FCA-970E3D34FFD4}"/>
    <dgm:cxn modelId="{BFF43768-DE20-439C-9A0E-FBFB2F4FB1A6}" type="presParOf" srcId="{8D05C00B-7E88-4D9D-8988-3592C9A8C5EE}" destId="{0C39DEEB-7586-40DD-BF74-844EB6D0C42C}" srcOrd="0" destOrd="0" presId="urn:microsoft.com/office/officeart/2018/5/layout/IconLeafLabelList"/>
    <dgm:cxn modelId="{0DCAC89B-1A0A-4BDF-8458-9FCB80D92B1B}" type="presParOf" srcId="{0C39DEEB-7586-40DD-BF74-844EB6D0C42C}" destId="{8DDE5122-7FB4-4152-9B02-EADB0882F54A}" srcOrd="0" destOrd="0" presId="urn:microsoft.com/office/officeart/2018/5/layout/IconLeafLabelList"/>
    <dgm:cxn modelId="{6F4DAED5-4E7E-40A1-923B-AF23BC531E39}" type="presParOf" srcId="{0C39DEEB-7586-40DD-BF74-844EB6D0C42C}" destId="{C3FEB843-75BF-453A-AF6A-8FBB803E25EE}" srcOrd="1" destOrd="0" presId="urn:microsoft.com/office/officeart/2018/5/layout/IconLeafLabelList"/>
    <dgm:cxn modelId="{C76C02A6-6D25-4710-AE5E-A0779D6FF794}" type="presParOf" srcId="{0C39DEEB-7586-40DD-BF74-844EB6D0C42C}" destId="{FF7EC019-50D9-495B-AA4F-9C9DB0CE5627}" srcOrd="2" destOrd="0" presId="urn:microsoft.com/office/officeart/2018/5/layout/IconLeafLabelList"/>
    <dgm:cxn modelId="{88456EDA-3E8F-459F-AF41-DF9D32B5AA42}" type="presParOf" srcId="{0C39DEEB-7586-40DD-BF74-844EB6D0C42C}" destId="{660184E7-6461-445A-A402-DBD6175D70FB}" srcOrd="3" destOrd="0" presId="urn:microsoft.com/office/officeart/2018/5/layout/IconLeafLabelList"/>
    <dgm:cxn modelId="{3979DDFF-2F05-4AD7-AC1C-F15360BE00FE}" type="presParOf" srcId="{8D05C00B-7E88-4D9D-8988-3592C9A8C5EE}" destId="{A95442F9-A030-4242-A746-F7E5C4D8EB53}" srcOrd="1" destOrd="0" presId="urn:microsoft.com/office/officeart/2018/5/layout/IconLeafLabelList"/>
    <dgm:cxn modelId="{1249476E-B92E-47D7-878C-01EDC44057B1}" type="presParOf" srcId="{8D05C00B-7E88-4D9D-8988-3592C9A8C5EE}" destId="{86D52570-48B7-4265-AB71-55CB8EC810EB}" srcOrd="2" destOrd="0" presId="urn:microsoft.com/office/officeart/2018/5/layout/IconLeafLabelList"/>
    <dgm:cxn modelId="{1256E76B-A238-4A53-87A2-3BD9971798F4}" type="presParOf" srcId="{86D52570-48B7-4265-AB71-55CB8EC810EB}" destId="{85CD3C2C-DA7C-4E6F-94CD-A4266C54F98B}" srcOrd="0" destOrd="0" presId="urn:microsoft.com/office/officeart/2018/5/layout/IconLeafLabelList"/>
    <dgm:cxn modelId="{D355C083-F1C9-4F91-A505-9BCA08F24EB0}" type="presParOf" srcId="{86D52570-48B7-4265-AB71-55CB8EC810EB}" destId="{120A4BFF-D1ED-41EB-9DAA-38B006CD7F69}" srcOrd="1" destOrd="0" presId="urn:microsoft.com/office/officeart/2018/5/layout/IconLeafLabelList"/>
    <dgm:cxn modelId="{DED0F835-58E3-44B6-8F05-6F8A7FEE3AAD}" type="presParOf" srcId="{86D52570-48B7-4265-AB71-55CB8EC810EB}" destId="{250FF3DF-E299-4C05-808C-AEE4462FEAD7}" srcOrd="2" destOrd="0" presId="urn:microsoft.com/office/officeart/2018/5/layout/IconLeafLabelList"/>
    <dgm:cxn modelId="{2214857B-CEED-4934-B41C-5CA03DBD4C65}" type="presParOf" srcId="{86D52570-48B7-4265-AB71-55CB8EC810EB}" destId="{2AD45798-84C7-454E-9E04-AE40044ED31C}" srcOrd="3" destOrd="0" presId="urn:microsoft.com/office/officeart/2018/5/layout/IconLeafLabelList"/>
    <dgm:cxn modelId="{5768B988-EFF9-4D1E-9A8A-4C2EFF06EBFF}" type="presParOf" srcId="{8D05C00B-7E88-4D9D-8988-3592C9A8C5EE}" destId="{BEF41BF6-3B55-4691-8FDE-33899E195A98}" srcOrd="3" destOrd="0" presId="urn:microsoft.com/office/officeart/2018/5/layout/IconLeafLabelList"/>
    <dgm:cxn modelId="{7DC3883B-9725-43B2-9D5E-D624A2968748}" type="presParOf" srcId="{8D05C00B-7E88-4D9D-8988-3592C9A8C5EE}" destId="{21E9C1B5-5A8B-4BE3-B186-CD32BB6B7D9B}" srcOrd="4" destOrd="0" presId="urn:microsoft.com/office/officeart/2018/5/layout/IconLeafLabelList"/>
    <dgm:cxn modelId="{7B9E3412-8B58-4A2D-B851-7EE220FD2048}" type="presParOf" srcId="{21E9C1B5-5A8B-4BE3-B186-CD32BB6B7D9B}" destId="{D3B29AB2-1AE0-4169-99D9-B3EB1FB8B9B6}" srcOrd="0" destOrd="0" presId="urn:microsoft.com/office/officeart/2018/5/layout/IconLeafLabelList"/>
    <dgm:cxn modelId="{DDEA26AD-A15F-4F61-BA83-DC39D23B5F32}" type="presParOf" srcId="{21E9C1B5-5A8B-4BE3-B186-CD32BB6B7D9B}" destId="{22BAC24B-B691-4C22-8C4E-9B7C3FC40F22}" srcOrd="1" destOrd="0" presId="urn:microsoft.com/office/officeart/2018/5/layout/IconLeafLabelList"/>
    <dgm:cxn modelId="{530745D6-78BC-4710-A639-B2EADF0FFC6C}" type="presParOf" srcId="{21E9C1B5-5A8B-4BE3-B186-CD32BB6B7D9B}" destId="{C0981CFB-1F38-484F-BA37-D2F8E85C8746}" srcOrd="2" destOrd="0" presId="urn:microsoft.com/office/officeart/2018/5/layout/IconLeafLabelList"/>
    <dgm:cxn modelId="{94E744B1-DB11-4B8F-A126-D4C9B306CD5C}" type="presParOf" srcId="{21E9C1B5-5A8B-4BE3-B186-CD32BB6B7D9B}" destId="{8835B78E-81CE-4581-BC4E-098D88BD132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38DA2-034A-4885-A5EA-F2FE7F17B2D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5097F6-E6B4-4B56-A7B4-64A7E9AFD0D3}">
      <dgm:prSet/>
      <dgm:spPr/>
      <dgm:t>
        <a:bodyPr/>
        <a:lstStyle/>
        <a:p>
          <a:r>
            <a:rPr lang="nb-NO"/>
            <a:t>Styre rettigheter på data som blir levert</a:t>
          </a:r>
          <a:endParaRPr lang="en-US"/>
        </a:p>
      </dgm:t>
    </dgm:pt>
    <dgm:pt modelId="{A6BE31EC-BF9F-47A3-8D08-315FB072D645}" type="parTrans" cxnId="{2A819472-9EB0-475A-AC4E-96AC411AF394}">
      <dgm:prSet/>
      <dgm:spPr/>
      <dgm:t>
        <a:bodyPr/>
        <a:lstStyle/>
        <a:p>
          <a:endParaRPr lang="en-US"/>
        </a:p>
      </dgm:t>
    </dgm:pt>
    <dgm:pt modelId="{864C2A7E-E850-43BE-8857-23742F5B8E0D}" type="sibTrans" cxnId="{2A819472-9EB0-475A-AC4E-96AC411AF394}">
      <dgm:prSet/>
      <dgm:spPr/>
      <dgm:t>
        <a:bodyPr/>
        <a:lstStyle/>
        <a:p>
          <a:endParaRPr lang="en-US"/>
        </a:p>
      </dgm:t>
    </dgm:pt>
    <dgm:pt modelId="{A77C91F5-AD6C-461C-BDCC-FB3C5BAB2337}">
      <dgm:prSet/>
      <dgm:spPr/>
      <dgm:t>
        <a:bodyPr/>
        <a:lstStyle/>
        <a:p>
          <a:r>
            <a:rPr lang="nb-NO"/>
            <a:t>Publisere automatisk</a:t>
          </a:r>
          <a:endParaRPr lang="en-US"/>
        </a:p>
      </dgm:t>
    </dgm:pt>
    <dgm:pt modelId="{9AFA26D6-9494-4C4A-BB59-A07869A709D5}" type="parTrans" cxnId="{B7146BB8-E5B4-4AD7-BA7D-84645F69648E}">
      <dgm:prSet/>
      <dgm:spPr/>
      <dgm:t>
        <a:bodyPr/>
        <a:lstStyle/>
        <a:p>
          <a:endParaRPr lang="en-US"/>
        </a:p>
      </dgm:t>
    </dgm:pt>
    <dgm:pt modelId="{05FB2FBB-7322-4178-B7DA-E71FEB4DF334}" type="sibTrans" cxnId="{B7146BB8-E5B4-4AD7-BA7D-84645F69648E}">
      <dgm:prSet/>
      <dgm:spPr/>
      <dgm:t>
        <a:bodyPr/>
        <a:lstStyle/>
        <a:p>
          <a:endParaRPr lang="en-US"/>
        </a:p>
      </dgm:t>
    </dgm:pt>
    <dgm:pt modelId="{8C2D76D8-5DD9-4287-8B21-46C5670D2C24}">
      <dgm:prSet/>
      <dgm:spPr/>
      <dgm:t>
        <a:bodyPr/>
        <a:lstStyle/>
        <a:p>
          <a:r>
            <a:rPr lang="nb-NO"/>
            <a:t>Innlogging for EduCloud-brukere</a:t>
          </a:r>
          <a:endParaRPr lang="en-US"/>
        </a:p>
      </dgm:t>
    </dgm:pt>
    <dgm:pt modelId="{45ABCC12-412C-490A-A7CD-86F220A46385}" type="parTrans" cxnId="{F52CBFAB-3961-48DA-8049-D302908C1B0D}">
      <dgm:prSet/>
      <dgm:spPr/>
      <dgm:t>
        <a:bodyPr/>
        <a:lstStyle/>
        <a:p>
          <a:endParaRPr lang="en-US"/>
        </a:p>
      </dgm:t>
    </dgm:pt>
    <dgm:pt modelId="{22DDD6AA-0B0C-4596-BDE0-45EAD2D12A15}" type="sibTrans" cxnId="{F52CBFAB-3961-48DA-8049-D302908C1B0D}">
      <dgm:prSet/>
      <dgm:spPr/>
      <dgm:t>
        <a:bodyPr/>
        <a:lstStyle/>
        <a:p>
          <a:endParaRPr lang="en-US"/>
        </a:p>
      </dgm:t>
    </dgm:pt>
    <dgm:pt modelId="{53023F94-78D0-48E7-89D0-838003208477}">
      <dgm:prSet/>
      <dgm:spPr/>
      <dgm:t>
        <a:bodyPr/>
        <a:lstStyle/>
        <a:p>
          <a:r>
            <a:rPr lang="nb-NO"/>
            <a:t>Styre samtykkeportalen</a:t>
          </a:r>
          <a:endParaRPr lang="en-US"/>
        </a:p>
      </dgm:t>
    </dgm:pt>
    <dgm:pt modelId="{3DE9CE97-9E7E-4154-9BDC-339FAD89DDC8}" type="parTrans" cxnId="{90739901-23F4-4D82-A634-24CA165444D1}">
      <dgm:prSet/>
      <dgm:spPr/>
      <dgm:t>
        <a:bodyPr/>
        <a:lstStyle/>
        <a:p>
          <a:endParaRPr lang="en-US"/>
        </a:p>
      </dgm:t>
    </dgm:pt>
    <dgm:pt modelId="{844C424B-A891-4BD5-A4BA-2C791DF98A31}" type="sibTrans" cxnId="{90739901-23F4-4D82-A634-24CA165444D1}">
      <dgm:prSet/>
      <dgm:spPr/>
      <dgm:t>
        <a:bodyPr/>
        <a:lstStyle/>
        <a:p>
          <a:endParaRPr lang="en-US"/>
        </a:p>
      </dgm:t>
    </dgm:pt>
    <dgm:pt modelId="{A9C18394-A179-714E-8159-D2B32F65E1AE}" type="pres">
      <dgm:prSet presAssocID="{84738DA2-034A-4885-A5EA-F2FE7F17B2D8}" presName="vert0" presStyleCnt="0">
        <dgm:presLayoutVars>
          <dgm:dir/>
          <dgm:animOne val="branch"/>
          <dgm:animLvl val="lvl"/>
        </dgm:presLayoutVars>
      </dgm:prSet>
      <dgm:spPr/>
    </dgm:pt>
    <dgm:pt modelId="{240C9ADC-BCF3-A948-A0EF-D61EB3061A86}" type="pres">
      <dgm:prSet presAssocID="{475097F6-E6B4-4B56-A7B4-64A7E9AFD0D3}" presName="thickLine" presStyleLbl="alignNode1" presStyleIdx="0" presStyleCnt="4"/>
      <dgm:spPr/>
    </dgm:pt>
    <dgm:pt modelId="{605DC08E-C250-BF4E-B666-41211F6D01D1}" type="pres">
      <dgm:prSet presAssocID="{475097F6-E6B4-4B56-A7B4-64A7E9AFD0D3}" presName="horz1" presStyleCnt="0"/>
      <dgm:spPr/>
    </dgm:pt>
    <dgm:pt modelId="{F691DBCA-86D1-174E-B476-52CC09B35AC1}" type="pres">
      <dgm:prSet presAssocID="{475097F6-E6B4-4B56-A7B4-64A7E9AFD0D3}" presName="tx1" presStyleLbl="revTx" presStyleIdx="0" presStyleCnt="4"/>
      <dgm:spPr/>
    </dgm:pt>
    <dgm:pt modelId="{56B3A280-67B0-834B-931E-79CBCEFEC101}" type="pres">
      <dgm:prSet presAssocID="{475097F6-E6B4-4B56-A7B4-64A7E9AFD0D3}" presName="vert1" presStyleCnt="0"/>
      <dgm:spPr/>
    </dgm:pt>
    <dgm:pt modelId="{58CF256F-71BB-7748-BCFB-512A4638738A}" type="pres">
      <dgm:prSet presAssocID="{A77C91F5-AD6C-461C-BDCC-FB3C5BAB2337}" presName="thickLine" presStyleLbl="alignNode1" presStyleIdx="1" presStyleCnt="4"/>
      <dgm:spPr/>
    </dgm:pt>
    <dgm:pt modelId="{62DAC366-7BBD-A84A-87D7-D91C94F1E37D}" type="pres">
      <dgm:prSet presAssocID="{A77C91F5-AD6C-461C-BDCC-FB3C5BAB2337}" presName="horz1" presStyleCnt="0"/>
      <dgm:spPr/>
    </dgm:pt>
    <dgm:pt modelId="{19A1A395-8FC7-9541-BA78-98EBA8EF8228}" type="pres">
      <dgm:prSet presAssocID="{A77C91F5-AD6C-461C-BDCC-FB3C5BAB2337}" presName="tx1" presStyleLbl="revTx" presStyleIdx="1" presStyleCnt="4"/>
      <dgm:spPr/>
    </dgm:pt>
    <dgm:pt modelId="{436CC90E-3422-584D-B397-75DBC31BE34F}" type="pres">
      <dgm:prSet presAssocID="{A77C91F5-AD6C-461C-BDCC-FB3C5BAB2337}" presName="vert1" presStyleCnt="0"/>
      <dgm:spPr/>
    </dgm:pt>
    <dgm:pt modelId="{52FB4CEC-5BD1-C749-89AF-7D06C587A489}" type="pres">
      <dgm:prSet presAssocID="{8C2D76D8-5DD9-4287-8B21-46C5670D2C24}" presName="thickLine" presStyleLbl="alignNode1" presStyleIdx="2" presStyleCnt="4"/>
      <dgm:spPr/>
    </dgm:pt>
    <dgm:pt modelId="{8971C347-6C47-5E47-A90A-9F23BC200C37}" type="pres">
      <dgm:prSet presAssocID="{8C2D76D8-5DD9-4287-8B21-46C5670D2C24}" presName="horz1" presStyleCnt="0"/>
      <dgm:spPr/>
    </dgm:pt>
    <dgm:pt modelId="{D74E7A58-AD8B-1D4B-A23E-E4B631A8940F}" type="pres">
      <dgm:prSet presAssocID="{8C2D76D8-5DD9-4287-8B21-46C5670D2C24}" presName="tx1" presStyleLbl="revTx" presStyleIdx="2" presStyleCnt="4"/>
      <dgm:spPr/>
    </dgm:pt>
    <dgm:pt modelId="{34FD74D2-399C-BB4F-B6EB-AFB4B242A2BD}" type="pres">
      <dgm:prSet presAssocID="{8C2D76D8-5DD9-4287-8B21-46C5670D2C24}" presName="vert1" presStyleCnt="0"/>
      <dgm:spPr/>
    </dgm:pt>
    <dgm:pt modelId="{00D8ED71-07C4-454F-9283-D6241C5EF64F}" type="pres">
      <dgm:prSet presAssocID="{53023F94-78D0-48E7-89D0-838003208477}" presName="thickLine" presStyleLbl="alignNode1" presStyleIdx="3" presStyleCnt="4"/>
      <dgm:spPr/>
    </dgm:pt>
    <dgm:pt modelId="{69EAADCA-C6C9-0D4A-85DE-D415C4443452}" type="pres">
      <dgm:prSet presAssocID="{53023F94-78D0-48E7-89D0-838003208477}" presName="horz1" presStyleCnt="0"/>
      <dgm:spPr/>
    </dgm:pt>
    <dgm:pt modelId="{6417DDA3-307C-0E41-8FF0-656BC5D503CC}" type="pres">
      <dgm:prSet presAssocID="{53023F94-78D0-48E7-89D0-838003208477}" presName="tx1" presStyleLbl="revTx" presStyleIdx="3" presStyleCnt="4"/>
      <dgm:spPr/>
    </dgm:pt>
    <dgm:pt modelId="{AFAD3CAC-BF06-E445-96CC-A2735AFCA4B2}" type="pres">
      <dgm:prSet presAssocID="{53023F94-78D0-48E7-89D0-838003208477}" presName="vert1" presStyleCnt="0"/>
      <dgm:spPr/>
    </dgm:pt>
  </dgm:ptLst>
  <dgm:cxnLst>
    <dgm:cxn modelId="{90739901-23F4-4D82-A634-24CA165444D1}" srcId="{84738DA2-034A-4885-A5EA-F2FE7F17B2D8}" destId="{53023F94-78D0-48E7-89D0-838003208477}" srcOrd="3" destOrd="0" parTransId="{3DE9CE97-9E7E-4154-9BDC-339FAD89DDC8}" sibTransId="{844C424B-A891-4BD5-A4BA-2C791DF98A31}"/>
    <dgm:cxn modelId="{BAC6D54D-5DC2-AF4D-9D32-C9154CCF167B}" type="presOf" srcId="{475097F6-E6B4-4B56-A7B4-64A7E9AFD0D3}" destId="{F691DBCA-86D1-174E-B476-52CC09B35AC1}" srcOrd="0" destOrd="0" presId="urn:microsoft.com/office/officeart/2008/layout/LinedList"/>
    <dgm:cxn modelId="{1A7F545F-841A-834C-A89F-3EFF538FDB1D}" type="presOf" srcId="{84738DA2-034A-4885-A5EA-F2FE7F17B2D8}" destId="{A9C18394-A179-714E-8159-D2B32F65E1AE}" srcOrd="0" destOrd="0" presId="urn:microsoft.com/office/officeart/2008/layout/LinedList"/>
    <dgm:cxn modelId="{17187961-28A6-E54D-B80E-912FA9E46114}" type="presOf" srcId="{8C2D76D8-5DD9-4287-8B21-46C5670D2C24}" destId="{D74E7A58-AD8B-1D4B-A23E-E4B631A8940F}" srcOrd="0" destOrd="0" presId="urn:microsoft.com/office/officeart/2008/layout/LinedList"/>
    <dgm:cxn modelId="{2A819472-9EB0-475A-AC4E-96AC411AF394}" srcId="{84738DA2-034A-4885-A5EA-F2FE7F17B2D8}" destId="{475097F6-E6B4-4B56-A7B4-64A7E9AFD0D3}" srcOrd="0" destOrd="0" parTransId="{A6BE31EC-BF9F-47A3-8D08-315FB072D645}" sibTransId="{864C2A7E-E850-43BE-8857-23742F5B8E0D}"/>
    <dgm:cxn modelId="{EF6DD772-BCD6-2A47-8569-BF8B151C59D9}" type="presOf" srcId="{A77C91F5-AD6C-461C-BDCC-FB3C5BAB2337}" destId="{19A1A395-8FC7-9541-BA78-98EBA8EF8228}" srcOrd="0" destOrd="0" presId="urn:microsoft.com/office/officeart/2008/layout/LinedList"/>
    <dgm:cxn modelId="{2C01A09C-CB88-8949-B090-C4FDE5EF470D}" type="presOf" srcId="{53023F94-78D0-48E7-89D0-838003208477}" destId="{6417DDA3-307C-0E41-8FF0-656BC5D503CC}" srcOrd="0" destOrd="0" presId="urn:microsoft.com/office/officeart/2008/layout/LinedList"/>
    <dgm:cxn modelId="{F52CBFAB-3961-48DA-8049-D302908C1B0D}" srcId="{84738DA2-034A-4885-A5EA-F2FE7F17B2D8}" destId="{8C2D76D8-5DD9-4287-8B21-46C5670D2C24}" srcOrd="2" destOrd="0" parTransId="{45ABCC12-412C-490A-A7CD-86F220A46385}" sibTransId="{22DDD6AA-0B0C-4596-BDE0-45EAD2D12A15}"/>
    <dgm:cxn modelId="{B7146BB8-E5B4-4AD7-BA7D-84645F69648E}" srcId="{84738DA2-034A-4885-A5EA-F2FE7F17B2D8}" destId="{A77C91F5-AD6C-461C-BDCC-FB3C5BAB2337}" srcOrd="1" destOrd="0" parTransId="{9AFA26D6-9494-4C4A-BB59-A07869A709D5}" sibTransId="{05FB2FBB-7322-4178-B7DA-E71FEB4DF334}"/>
    <dgm:cxn modelId="{9C176C5D-90BD-D543-9CFF-DED05BFFAC76}" type="presParOf" srcId="{A9C18394-A179-714E-8159-D2B32F65E1AE}" destId="{240C9ADC-BCF3-A948-A0EF-D61EB3061A86}" srcOrd="0" destOrd="0" presId="urn:microsoft.com/office/officeart/2008/layout/LinedList"/>
    <dgm:cxn modelId="{AD7E0B53-A0D4-554B-8A43-6AB526F966B1}" type="presParOf" srcId="{A9C18394-A179-714E-8159-D2B32F65E1AE}" destId="{605DC08E-C250-BF4E-B666-41211F6D01D1}" srcOrd="1" destOrd="0" presId="urn:microsoft.com/office/officeart/2008/layout/LinedList"/>
    <dgm:cxn modelId="{5438E919-2EDC-6E45-84D6-C2165B75EF4F}" type="presParOf" srcId="{605DC08E-C250-BF4E-B666-41211F6D01D1}" destId="{F691DBCA-86D1-174E-B476-52CC09B35AC1}" srcOrd="0" destOrd="0" presId="urn:microsoft.com/office/officeart/2008/layout/LinedList"/>
    <dgm:cxn modelId="{99A1BB5B-1140-A249-B0BA-C56568E2C8E0}" type="presParOf" srcId="{605DC08E-C250-BF4E-B666-41211F6D01D1}" destId="{56B3A280-67B0-834B-931E-79CBCEFEC101}" srcOrd="1" destOrd="0" presId="urn:microsoft.com/office/officeart/2008/layout/LinedList"/>
    <dgm:cxn modelId="{3B7C9566-654B-7144-9FBF-153AD7961E5C}" type="presParOf" srcId="{A9C18394-A179-714E-8159-D2B32F65E1AE}" destId="{58CF256F-71BB-7748-BCFB-512A4638738A}" srcOrd="2" destOrd="0" presId="urn:microsoft.com/office/officeart/2008/layout/LinedList"/>
    <dgm:cxn modelId="{6CF5A5A8-75F0-E74A-869F-C567FF4FFEBE}" type="presParOf" srcId="{A9C18394-A179-714E-8159-D2B32F65E1AE}" destId="{62DAC366-7BBD-A84A-87D7-D91C94F1E37D}" srcOrd="3" destOrd="0" presId="urn:microsoft.com/office/officeart/2008/layout/LinedList"/>
    <dgm:cxn modelId="{F6D54A06-B3E1-5143-8D6C-5A6D330BDB6C}" type="presParOf" srcId="{62DAC366-7BBD-A84A-87D7-D91C94F1E37D}" destId="{19A1A395-8FC7-9541-BA78-98EBA8EF8228}" srcOrd="0" destOrd="0" presId="urn:microsoft.com/office/officeart/2008/layout/LinedList"/>
    <dgm:cxn modelId="{514504A9-C339-F54C-843A-80655C8258BB}" type="presParOf" srcId="{62DAC366-7BBD-A84A-87D7-D91C94F1E37D}" destId="{436CC90E-3422-584D-B397-75DBC31BE34F}" srcOrd="1" destOrd="0" presId="urn:microsoft.com/office/officeart/2008/layout/LinedList"/>
    <dgm:cxn modelId="{17025BB5-00C4-B941-A2DC-63A5F41D6291}" type="presParOf" srcId="{A9C18394-A179-714E-8159-D2B32F65E1AE}" destId="{52FB4CEC-5BD1-C749-89AF-7D06C587A489}" srcOrd="4" destOrd="0" presId="urn:microsoft.com/office/officeart/2008/layout/LinedList"/>
    <dgm:cxn modelId="{A904A488-1B10-8C4D-92BE-E491F6D79151}" type="presParOf" srcId="{A9C18394-A179-714E-8159-D2B32F65E1AE}" destId="{8971C347-6C47-5E47-A90A-9F23BC200C37}" srcOrd="5" destOrd="0" presId="urn:microsoft.com/office/officeart/2008/layout/LinedList"/>
    <dgm:cxn modelId="{30541B9E-50DF-7F4A-8F46-1F7E3886365D}" type="presParOf" srcId="{8971C347-6C47-5E47-A90A-9F23BC200C37}" destId="{D74E7A58-AD8B-1D4B-A23E-E4B631A8940F}" srcOrd="0" destOrd="0" presId="urn:microsoft.com/office/officeart/2008/layout/LinedList"/>
    <dgm:cxn modelId="{722B4825-DA15-1A40-ABD9-F45817168C4E}" type="presParOf" srcId="{8971C347-6C47-5E47-A90A-9F23BC200C37}" destId="{34FD74D2-399C-BB4F-B6EB-AFB4B242A2BD}" srcOrd="1" destOrd="0" presId="urn:microsoft.com/office/officeart/2008/layout/LinedList"/>
    <dgm:cxn modelId="{94D70F95-236A-7449-A0F4-A4D52579F0C7}" type="presParOf" srcId="{A9C18394-A179-714E-8159-D2B32F65E1AE}" destId="{00D8ED71-07C4-454F-9283-D6241C5EF64F}" srcOrd="6" destOrd="0" presId="urn:microsoft.com/office/officeart/2008/layout/LinedList"/>
    <dgm:cxn modelId="{A0150626-BABB-1445-B8FF-A54CA26EB379}" type="presParOf" srcId="{A9C18394-A179-714E-8159-D2B32F65E1AE}" destId="{69EAADCA-C6C9-0D4A-85DE-D415C4443452}" srcOrd="7" destOrd="0" presId="urn:microsoft.com/office/officeart/2008/layout/LinedList"/>
    <dgm:cxn modelId="{576917CB-3FD3-7C44-9583-17A841C83D99}" type="presParOf" srcId="{69EAADCA-C6C9-0D4A-85DE-D415C4443452}" destId="{6417DDA3-307C-0E41-8FF0-656BC5D503CC}" srcOrd="0" destOrd="0" presId="urn:microsoft.com/office/officeart/2008/layout/LinedList"/>
    <dgm:cxn modelId="{D857CE03-70DC-CC4A-999B-6C8387B47E60}" type="presParOf" srcId="{69EAADCA-C6C9-0D4A-85DE-D415C4443452}" destId="{AFAD3CAC-BF06-E445-96CC-A2735AFCA4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E6795-B535-3647-81C4-EAAB0497D63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42916-C064-3547-95EA-4645F5CE337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/>
            <a:t>Flere grafer</a:t>
          </a:r>
          <a:endParaRPr lang="en-US" sz="5100" kern="1200"/>
        </a:p>
      </dsp:txBody>
      <dsp:txXfrm>
        <a:off x="0" y="2703"/>
        <a:ext cx="6900512" cy="1843578"/>
      </dsp:txXfrm>
    </dsp:sp>
    <dsp:sp modelId="{8806406D-5139-E04E-82CA-4BEEAFDC206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B5CF8-5744-6D4D-83AE-D5923D77A72F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/>
            <a:t>Analyse på deler av datasettet</a:t>
          </a:r>
          <a:endParaRPr lang="en-US" sz="5100" kern="1200"/>
        </a:p>
      </dsp:txBody>
      <dsp:txXfrm>
        <a:off x="0" y="1846281"/>
        <a:ext cx="6900512" cy="1843578"/>
      </dsp:txXfrm>
    </dsp:sp>
    <dsp:sp modelId="{1ACE850B-E157-BB45-854F-8BB04B6C040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45C6E-00F0-D344-A94A-C9B3D767B520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/>
            <a:t>Skal slippe å laste ned data lokalt…</a:t>
          </a:r>
          <a:endParaRPr lang="en-US" sz="51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23D4-C723-4B80-8253-6AD387A960E6}">
      <dsp:nvSpPr>
        <dsp:cNvPr id="0" name=""/>
        <dsp:cNvSpPr/>
      </dsp:nvSpPr>
      <dsp:spPr>
        <a:xfrm>
          <a:off x="559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2CE85-0F8B-441C-B57F-FE64FC2BE252}">
      <dsp:nvSpPr>
        <dsp:cNvPr id="0" name=""/>
        <dsp:cNvSpPr/>
      </dsp:nvSpPr>
      <dsp:spPr>
        <a:xfrm>
          <a:off x="559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3600" kern="1200"/>
            <a:t>Kvitteringer</a:t>
          </a:r>
          <a:endParaRPr lang="en-US" sz="3600" kern="1200"/>
        </a:p>
      </dsp:txBody>
      <dsp:txXfrm>
        <a:off x="559800" y="2474724"/>
        <a:ext cx="4320000" cy="648000"/>
      </dsp:txXfrm>
    </dsp:sp>
    <dsp:sp modelId="{A423C15D-FC6F-4CBA-AF47-203C6AFEB8C9}">
      <dsp:nvSpPr>
        <dsp:cNvPr id="0" name=""/>
        <dsp:cNvSpPr/>
      </dsp:nvSpPr>
      <dsp:spPr>
        <a:xfrm>
          <a:off x="559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Når, hvordan, utseende +++</a:t>
          </a:r>
          <a:endParaRPr lang="en-US" sz="2300" kern="1200"/>
        </a:p>
      </dsp:txBody>
      <dsp:txXfrm>
        <a:off x="559800" y="3175807"/>
        <a:ext cx="4320000" cy="326934"/>
      </dsp:txXfrm>
    </dsp:sp>
    <dsp:sp modelId="{E0C8E2C1-500C-4D2B-8C1B-F4EF2A009A4B}">
      <dsp:nvSpPr>
        <dsp:cNvPr id="0" name=""/>
        <dsp:cNvSpPr/>
      </dsp:nvSpPr>
      <dsp:spPr>
        <a:xfrm>
          <a:off x="5635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169E2-AC82-44D2-96A5-98B731B4047D}">
      <dsp:nvSpPr>
        <dsp:cNvPr id="0" name=""/>
        <dsp:cNvSpPr/>
      </dsp:nvSpPr>
      <dsp:spPr>
        <a:xfrm>
          <a:off x="5635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3600" kern="1200"/>
            <a:t>Invitasjoner</a:t>
          </a:r>
          <a:endParaRPr lang="en-US" sz="3600" kern="1200"/>
        </a:p>
      </dsp:txBody>
      <dsp:txXfrm>
        <a:off x="5635800" y="2474724"/>
        <a:ext cx="4320000" cy="648000"/>
      </dsp:txXfrm>
    </dsp:sp>
    <dsp:sp modelId="{CAA0CA33-F05E-4D35-B038-C7C54C791CB9}">
      <dsp:nvSpPr>
        <dsp:cNvPr id="0" name=""/>
        <dsp:cNvSpPr/>
      </dsp:nvSpPr>
      <dsp:spPr>
        <a:xfrm>
          <a:off x="5635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E5122-7FB4-4152-9B02-EADB0882F54A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EB843-75BF-453A-AF6A-8FBB803E25EE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184E7-6461-445A-A402-DBD6175D70FB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800" kern="1200"/>
            <a:t>I bygger</a:t>
          </a:r>
          <a:endParaRPr lang="en-US" sz="2800" kern="1200"/>
        </a:p>
      </dsp:txBody>
      <dsp:txXfrm>
        <a:off x="75768" y="3053169"/>
        <a:ext cx="3093750" cy="720000"/>
      </dsp:txXfrm>
    </dsp:sp>
    <dsp:sp modelId="{85CD3C2C-DA7C-4E6F-94CD-A4266C54F98B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A4BFF-D1ED-41EB-9DAA-38B006CD7F69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45798-84C7-454E-9E04-AE40044ED31C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800" kern="1200"/>
            <a:t>I forhåndsvisning</a:t>
          </a:r>
          <a:endParaRPr lang="en-US" sz="2800" kern="1200"/>
        </a:p>
      </dsp:txBody>
      <dsp:txXfrm>
        <a:off x="3710925" y="3053169"/>
        <a:ext cx="3093750" cy="720000"/>
      </dsp:txXfrm>
    </dsp:sp>
    <dsp:sp modelId="{D3B29AB2-1AE0-4169-99D9-B3EB1FB8B9B6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AC24B-B691-4C22-8C4E-9B7C3FC40F22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5B78E-81CE-4581-BC4E-098D88BD132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800" kern="1200"/>
            <a:t>I rapport</a:t>
          </a:r>
          <a:endParaRPr lang="en-US" sz="2800" kern="1200"/>
        </a:p>
      </dsp:txBody>
      <dsp:txXfrm>
        <a:off x="7346081" y="3053169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C9ADC-BCF3-A948-A0EF-D61EB3061A8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DBCA-86D1-174E-B476-52CC09B35AC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Styre rettigheter på data som blir levert</a:t>
          </a:r>
          <a:endParaRPr lang="en-US" sz="3800" kern="1200"/>
        </a:p>
      </dsp:txBody>
      <dsp:txXfrm>
        <a:off x="0" y="0"/>
        <a:ext cx="6900512" cy="1384035"/>
      </dsp:txXfrm>
    </dsp:sp>
    <dsp:sp modelId="{58CF256F-71BB-7748-BCFB-512A4638738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1A395-8FC7-9541-BA78-98EBA8EF822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Publisere automatisk</a:t>
          </a:r>
          <a:endParaRPr lang="en-US" sz="3800" kern="1200"/>
        </a:p>
      </dsp:txBody>
      <dsp:txXfrm>
        <a:off x="0" y="1384035"/>
        <a:ext cx="6900512" cy="1384035"/>
      </dsp:txXfrm>
    </dsp:sp>
    <dsp:sp modelId="{52FB4CEC-5BD1-C749-89AF-7D06C587A48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E7A58-AD8B-1D4B-A23E-E4B631A8940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Innlogging for EduCloud-brukere</a:t>
          </a:r>
          <a:endParaRPr lang="en-US" sz="3800" kern="1200"/>
        </a:p>
      </dsp:txBody>
      <dsp:txXfrm>
        <a:off x="0" y="2768070"/>
        <a:ext cx="6900512" cy="1384035"/>
      </dsp:txXfrm>
    </dsp:sp>
    <dsp:sp modelId="{00D8ED71-07C4-454F-9283-D6241C5EF64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7DDA3-307C-0E41-8FF0-656BC5D503C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Styre samtykkeportalen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6181B6-9A22-8B42-E5DB-3832BBF23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4B8D8E-6091-3B30-3B50-BF3035312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3C5F10-4FFD-85A7-837F-B489111E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189F87-A9FA-F239-FD01-2AD78F6D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5C87D0-0A02-96AA-9036-17BCC489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914BA-BCEA-E2CF-DE4D-7258499D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1A5F91B-0F2A-0F9B-CE28-35743E397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F262EA-DDD0-1668-1FE8-2C89BC25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90A768-E7A6-5869-127C-EEBEC74F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6D1A62-D10C-A060-5F39-6D48A850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1105E67-502F-8BAA-472A-70BE26DB7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1BC97FF-683C-4113-BF1A-B7EA95D4D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140066-655B-DDDA-D2FB-4062F12F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CE2011-D75E-6E8E-2359-60202E30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2CC4E0-5874-2435-450D-981A99E7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7" name="Text Placeholder 10" descr="Logo university of oslo">
            <a:extLst>
              <a:ext uri="{FF2B5EF4-FFF2-40B4-BE49-F238E27FC236}">
                <a16:creationId xmlns:a16="http://schemas.microsoft.com/office/drawing/2014/main" id="{D507B65A-1446-438E-8EA0-9FE60E124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88C350-F124-4154-A973-DDEFBC6E4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49F7A2-35A5-48A0-ADD9-71827D046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B3C-D68C-4449-B852-7B677FBDD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7980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5CBFE3-9D4F-3F71-F34E-556F3D17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D47AC-E04E-40C7-0EDA-DE778DE4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01C359-C60B-3262-9053-7431FFA2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F3B2C6-7567-1FE3-ACAE-A887B73F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7B1C8F-CA4C-804C-F7C8-E3093C82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0D4A3B-4138-792B-CB8C-00C73490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CDEF01-DE8A-050C-1AC1-D41CC6E9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E16A61-319C-6449-A5C9-3C664128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8A5FDF-1337-A536-7902-3ACE23FB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A0800D-BA52-CAA1-62CF-F8D3A405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7F2914-9EA1-155A-7F64-4B4113FC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A732F0-92E1-3BC9-D5A8-E9404E9A6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4AC022-9DCE-AD04-B681-5C993971F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58C5F7-8D87-367E-D099-7BD3AEEF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68F2DE6-23B8-5567-CEA1-32C4B192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0E12EC-0145-4052-B049-6A753DBF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DCB765-D436-C9F7-1509-585202D5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8A1117-10D0-869B-0DE4-AE90605BA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425A44-C787-782D-35A4-BEBDC7AAC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214AE0-9C50-48B4-5A28-45B6F2BAE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B9A6A8-5271-3735-ECC8-8193DC167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F6B6996-3A19-5E4D-4D4D-C2615699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43BDF92-8DFC-D27F-B103-999513D5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1F4F117-2F56-99DF-2AC9-1C712A5F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2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2B924-EE03-5B2B-D89E-9705DD6F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5574D4-703A-0CA7-659D-9708369E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4ABE96-7BAF-E936-6FEF-08899E2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F975AE0-043F-33C3-0453-AE4FF25E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1CFA085-88FB-A443-73AE-68B79033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8ECCE1A-2C05-C715-9C1E-9B6026E9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081378C-97B5-6D9D-9894-A1218F64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1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C6AD2-F087-BEC1-4C78-658D2CEB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091303-E241-FB5A-1784-A731E764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E76CD1-3E96-5664-FC90-230FB1CCE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B9CB7C-362E-DB6F-AE92-9009B1AF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B951EF-941F-46D6-5C0E-AAFBCEE0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1D9B01-EB35-38F3-3296-0A62F226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5E9F08-BADA-0CFA-F0BA-6F88D601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B9D368-08A8-8EF0-6D6E-3E176FCD1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C75B34-213D-8946-71E3-0AE148003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0A2DF2-E661-558B-1CF7-361CB43A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C255A1-D538-3918-8908-AD0AAB4E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BEFDD6-686B-0EB5-F92E-AFF4D20F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2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AC85EB8-4CFE-F8BA-7334-39D89DB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9083B1-5F32-E504-E805-F7D74459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A824FC-86A4-9E3B-0E8F-4FA06B0F1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5D40-DBA4-094B-8B40-C08619E2B20B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927607-E1B7-1917-3195-E75487CF5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85BFB2-D061-A567-1A29-DE6DD5F88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3084-DDA6-3A43-A104-25ECD02BB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ettskjema.no/a/27295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dagfinb/Desktop/Skikkethetsvurdering.html" TargetMode="External"/><Relationship Id="rId2" Type="http://schemas.openxmlformats.org/officeDocument/2006/relationships/hyperlink" Target="https://vortex-test-int.uio.no/brukere/chaklt/skikkethetsvurdering_v8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9DC816E-4663-4287-B877-9223E74447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432FE-F331-4FDC-9DA9-98409CBA85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6EBAC3-F9F4-4458-B3DD-54751366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156791"/>
            <a:ext cx="5716962" cy="2765981"/>
          </a:xfrm>
        </p:spPr>
        <p:txBody>
          <a:bodyPr/>
          <a:lstStyle/>
          <a:p>
            <a:r>
              <a:rPr lang="nb-NO" sz="3600" dirty="0"/>
              <a:t>Nettskjema og bruk</a:t>
            </a: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41B6BF-0D40-45BE-B47A-4BF7C416D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Dagfinn Bergsager	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E2526-48A1-46C4-A342-818C26FD1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Head of web </a:t>
            </a:r>
            <a:r>
              <a:rPr lang="nb-NO" dirty="0" err="1"/>
              <a:t>development</a:t>
            </a:r>
            <a:endParaRPr lang="nb-NO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2FE745-6680-4164-9CA9-E4BF27A0C1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University senter for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technology</a:t>
            </a:r>
            <a:endParaRPr lang="nb-NO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C228CB-B72C-497D-BC1A-F6D182B55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F7B5E-0524-FE38-7E0D-C69F819E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87" y="349012"/>
            <a:ext cx="10515600" cy="1325563"/>
          </a:xfrm>
        </p:spPr>
        <p:txBody>
          <a:bodyPr/>
          <a:lstStyle/>
          <a:p>
            <a:r>
              <a:rPr lang="nb-NO" dirty="0" err="1"/>
              <a:t>Olweus</a:t>
            </a:r>
            <a:r>
              <a:rPr lang="nb-NO" dirty="0"/>
              <a:t> – anonym kartlegging av mobbing på skoler i kommuner</a:t>
            </a:r>
          </a:p>
        </p:txBody>
      </p:sp>
      <p:pic>
        <p:nvPicPr>
          <p:cNvPr id="1026" name="Picture 2" descr="Hva er Olweusprogrammet? - Norce">
            <a:extLst>
              <a:ext uri="{FF2B5EF4-FFF2-40B4-BE49-F238E27FC236}">
                <a16:creationId xmlns:a16="http://schemas.microsoft.com/office/drawing/2014/main" id="{36D41B42-90F0-0D96-2A90-7028FC06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71207"/>
            <a:ext cx="4981575" cy="42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denskap for kunnskap - sammen for bærekraft - Norce">
            <a:extLst>
              <a:ext uri="{FF2B5EF4-FFF2-40B4-BE49-F238E27FC236}">
                <a16:creationId xmlns:a16="http://schemas.microsoft.com/office/drawing/2014/main" id="{2BF545F0-44CA-49FA-E2A1-C0C88A3F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3600450"/>
            <a:ext cx="427774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5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10A9D487-ED43-814F-6D50-60882204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28" y="643466"/>
            <a:ext cx="83775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E96B3DAD-9932-E72F-3E8B-6EB47B10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203" y="643466"/>
            <a:ext cx="8985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D9272ED-EA2D-3860-7C26-4330CEF25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485" y="643466"/>
            <a:ext cx="831502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825F3B-AF4D-8EDA-B535-E1D82DA7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</a:t>
            </a:r>
            <a:r>
              <a:rPr lang="nb-NO" dirty="0" err="1"/>
              <a:t>admin</a:t>
            </a:r>
            <a:r>
              <a:rPr lang="nb-NO" dirty="0"/>
              <a:t> i Nettskjema: </a:t>
            </a:r>
            <a:r>
              <a:rPr lang="nb-NO" dirty="0" err="1"/>
              <a:t>Release</a:t>
            </a:r>
            <a:r>
              <a:rPr lang="nb-NO" dirty="0"/>
              <a:t> i dag!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D6AAAB-7B65-BE5E-409B-89776423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Copy </a:t>
            </a:r>
            <a:r>
              <a:rPr lang="en-GB" dirty="0" err="1"/>
              <a:t>mellom</a:t>
            </a:r>
            <a:r>
              <a:rPr lang="en-GB" dirty="0"/>
              <a:t> </a:t>
            </a:r>
            <a:r>
              <a:rPr lang="en-GB" dirty="0" err="1"/>
              <a:t>skjema</a:t>
            </a:r>
            <a:r>
              <a:rPr lang="en-GB" dirty="0"/>
              <a:t>, </a:t>
            </a:r>
            <a:r>
              <a:rPr lang="en-GB" dirty="0" err="1"/>
              <a:t>duplisere</a:t>
            </a:r>
            <a:r>
              <a:rPr lang="en-GB" dirty="0"/>
              <a:t> </a:t>
            </a:r>
            <a:r>
              <a:rPr lang="en-GB" dirty="0" err="1"/>
              <a:t>skjema</a:t>
            </a:r>
            <a:r>
              <a:rPr lang="en-GB" dirty="0"/>
              <a:t> </a:t>
            </a:r>
          </a:p>
          <a:p>
            <a:r>
              <a:rPr lang="en-GB" dirty="0" err="1"/>
              <a:t>Bytte</a:t>
            </a:r>
            <a:r>
              <a:rPr lang="en-GB" dirty="0"/>
              <a:t> </a:t>
            </a:r>
            <a:r>
              <a:rPr lang="en-GB" dirty="0" err="1"/>
              <a:t>spørsmålstype</a:t>
            </a:r>
            <a:endParaRPr lang="en-GB" dirty="0"/>
          </a:p>
          <a:p>
            <a:r>
              <a:rPr lang="en-GB" dirty="0"/>
              <a:t>Kan </a:t>
            </a:r>
            <a:r>
              <a:rPr lang="en-GB" dirty="0" err="1"/>
              <a:t>flytte</a:t>
            </a:r>
            <a:r>
              <a:rPr lang="en-GB" dirty="0"/>
              <a:t> ting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sidemeny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navigere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kollapse</a:t>
            </a:r>
            <a:endParaRPr lang="en-GB" dirty="0"/>
          </a:p>
          <a:p>
            <a:r>
              <a:rPr lang="en-GB" dirty="0" err="1"/>
              <a:t>Angre</a:t>
            </a:r>
            <a:r>
              <a:rPr lang="en-GB" dirty="0"/>
              <a:t>/redo</a:t>
            </a:r>
          </a:p>
          <a:p>
            <a:r>
              <a:rPr lang="en-GB" dirty="0" err="1"/>
              <a:t>Krev</a:t>
            </a:r>
            <a:r>
              <a:rPr lang="en-GB" dirty="0"/>
              <a:t> </a:t>
            </a:r>
            <a:r>
              <a:rPr lang="en-GB" dirty="0" err="1"/>
              <a:t>svar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alle </a:t>
            </a:r>
            <a:r>
              <a:rPr lang="en-GB" dirty="0" err="1"/>
              <a:t>spørsmål</a:t>
            </a:r>
            <a:endParaRPr lang="en-GB" dirty="0"/>
          </a:p>
          <a:p>
            <a:r>
              <a:rPr lang="en-GB" dirty="0" err="1"/>
              <a:t>Viser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at det er </a:t>
            </a:r>
            <a:r>
              <a:rPr lang="en-GB" dirty="0" err="1"/>
              <a:t>forgreining</a:t>
            </a:r>
            <a:endParaRPr lang="en-GB" dirty="0"/>
          </a:p>
          <a:p>
            <a:r>
              <a:rPr lang="en-GB" dirty="0" err="1"/>
              <a:t>Kvitteringsiden</a:t>
            </a:r>
            <a:r>
              <a:rPr lang="en-GB" dirty="0"/>
              <a:t> ligger </a:t>
            </a:r>
            <a:r>
              <a:rPr lang="en-GB" dirty="0" err="1"/>
              <a:t>nå</a:t>
            </a:r>
            <a:r>
              <a:rPr lang="en-GB" dirty="0"/>
              <a:t> sist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skjema</a:t>
            </a:r>
            <a:endParaRPr lang="en-GB" dirty="0"/>
          </a:p>
          <a:p>
            <a:r>
              <a:rPr lang="en-GB" dirty="0" err="1"/>
              <a:t>Mobilapreview</a:t>
            </a:r>
            <a:r>
              <a:rPr lang="en-GB" dirty="0"/>
              <a:t> –</a:t>
            </a:r>
            <a:r>
              <a:rPr lang="en-GB" dirty="0" err="1"/>
              <a:t>Viktig</a:t>
            </a:r>
            <a:r>
              <a:rPr lang="en-GB" dirty="0"/>
              <a:t>!</a:t>
            </a:r>
          </a:p>
          <a:p>
            <a:r>
              <a:rPr lang="en-GB" dirty="0" err="1"/>
              <a:t>Responsiv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universelt</a:t>
            </a:r>
            <a:r>
              <a:rPr lang="en-GB" dirty="0"/>
              <a:t> </a:t>
            </a:r>
            <a:r>
              <a:rPr lang="en-GB" dirty="0" err="1"/>
              <a:t>utformet</a:t>
            </a:r>
            <a:r>
              <a:rPr lang="en-GB" dirty="0"/>
              <a:t> admin</a:t>
            </a:r>
          </a:p>
          <a:p>
            <a:r>
              <a:rPr lang="en-GB" dirty="0"/>
              <a:t>Sist </a:t>
            </a:r>
            <a:r>
              <a:rPr lang="en-GB" dirty="0" err="1"/>
              <a:t>mottatt</a:t>
            </a:r>
            <a:r>
              <a:rPr lang="en-GB" dirty="0"/>
              <a:t> </a:t>
            </a:r>
            <a:r>
              <a:rPr lang="en-GB" dirty="0" err="1"/>
              <a:t>svar</a:t>
            </a:r>
            <a:r>
              <a:rPr lang="en-GB" dirty="0"/>
              <a:t> </a:t>
            </a:r>
            <a:r>
              <a:rPr lang="en-GB" dirty="0" err="1"/>
              <a:t>øverst</a:t>
            </a:r>
            <a:r>
              <a:rPr lang="en-GB" dirty="0"/>
              <a:t>..</a:t>
            </a:r>
            <a:r>
              <a:rPr lang="en-GB" dirty="0" err="1"/>
              <a:t>i</a:t>
            </a:r>
            <a:r>
              <a:rPr lang="en-GB" dirty="0"/>
              <a:t> mine </a:t>
            </a:r>
            <a:r>
              <a:rPr lang="en-GB" dirty="0" err="1"/>
              <a:t>skjema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rapport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93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318332-CA37-12F3-D38C-1A600E4C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levering TSD og </a:t>
            </a:r>
            <a:r>
              <a:rPr lang="nb-NO" dirty="0" err="1"/>
              <a:t>Educloud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42BA31-0C04-1C25-672A-2F6B46FC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41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skjermbilde, overvåke&#10;&#10;Automatisk generert beskrivelse">
            <a:extLst>
              <a:ext uri="{FF2B5EF4-FFF2-40B4-BE49-F238E27FC236}">
                <a16:creationId xmlns:a16="http://schemas.microsoft.com/office/drawing/2014/main" id="{214E9115-25C8-42FB-3729-9CF0CBAE8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20724"/>
            <a:ext cx="10905066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5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skjermbilde, overvåke&#10;&#10;Automatisk generert beskrivelse">
            <a:extLst>
              <a:ext uri="{FF2B5EF4-FFF2-40B4-BE49-F238E27FC236}">
                <a16:creationId xmlns:a16="http://schemas.microsoft.com/office/drawing/2014/main" id="{4B57F8E6-BAC2-B39D-87B5-657CE631E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0" r="302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2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B616AFB-E1A7-1F0E-05A7-DCBC91340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8321271-EF96-0CF4-B280-E1AD93E05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0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Nettskjema.no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Egenutviklet survey-applikasjon</a:t>
            </a:r>
          </a:p>
          <a:p>
            <a:r>
              <a:rPr lang="nb-NO" dirty="0"/>
              <a:t>Kjører kun på UiOs nett og servere</a:t>
            </a:r>
          </a:p>
          <a:p>
            <a:r>
              <a:rPr lang="nb-NO" dirty="0"/>
              <a:t>Høy fokus på sikkerhet og personvern</a:t>
            </a:r>
          </a:p>
          <a:p>
            <a:r>
              <a:rPr lang="nb-NO" dirty="0"/>
              <a:t>Universelt utformet</a:t>
            </a:r>
          </a:p>
          <a:p>
            <a:r>
              <a:rPr lang="nb-NO" dirty="0"/>
              <a:t>Mottar mellom 10k og 200k svar hver dag</a:t>
            </a:r>
          </a:p>
          <a:p>
            <a:r>
              <a:rPr lang="nb-NO" dirty="0"/>
              <a:t>Kan videresende svar kryptert til egen server i TSD</a:t>
            </a:r>
          </a:p>
          <a:p>
            <a:r>
              <a:rPr lang="nb-NO" dirty="0"/>
              <a:t>De fleste universiteter og høyskole har kjøpt fri bruk av tjenesten til alle studenter og ansatt + en rekke andre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13.06.2022</a:t>
            </a:fld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1952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3E40447-C6B1-567C-FC8D-03B14547C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0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DB253-F67C-ED8E-2FCC-728589D5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Demo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AF2B1B-99BE-DA52-902F-574EC13B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279228"/>
            <a:ext cx="9829799" cy="2431002"/>
          </a:xfrm>
        </p:spPr>
        <p:txBody>
          <a:bodyPr anchor="t">
            <a:normAutofit/>
          </a:bodyPr>
          <a:lstStyle/>
          <a:p>
            <a:r>
              <a:rPr lang="en-GB" dirty="0">
                <a:hlinkClick r:id="rId2"/>
              </a:rPr>
              <a:t>https://nettskjema.no/a/272958</a:t>
            </a:r>
            <a:endParaRPr lang="en-GB" dirty="0"/>
          </a:p>
          <a:p>
            <a:endParaRPr lang="en-GB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6BB66D49-1F6A-3BCF-DBCE-5CB464AFD3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6851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9E845-FD41-0657-AFEC-73DBCDAD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2" y="365125"/>
            <a:ext cx="3424237" cy="5478463"/>
          </a:xfrm>
        </p:spPr>
        <p:txBody>
          <a:bodyPr/>
          <a:lstStyle/>
          <a:p>
            <a:r>
              <a:rPr lang="nb-NO" dirty="0"/>
              <a:t>Ny versjon av Nettskjema-diktafon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7F524AF-ED58-E3A4-DCE7-496E897A8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2438" y="118638"/>
            <a:ext cx="3295650" cy="6664875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677C4B7-7296-A7D7-E50A-BED4232E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9" y="0"/>
            <a:ext cx="31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60AE05-98F5-1790-72AD-830E787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Roadmap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chwarzweiße Ziellinie">
            <a:extLst>
              <a:ext uri="{FF2B5EF4-FFF2-40B4-BE49-F238E27FC236}">
                <a16:creationId xmlns:a16="http://schemas.microsoft.com/office/drawing/2014/main" id="{34A48704-8210-541C-34A9-BBC72F69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0" r="1535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743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4A6A3D-18C4-221B-34F9-98178973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b-NO" sz="5400"/>
              <a:t>Bedre analyse i Nettskjema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0723C94-47DD-D83B-2585-81C4FF549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284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26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A0BB64-537A-BC4D-B50B-00C389A2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rgbClr val="FFFFFF"/>
                </a:solidFill>
              </a:rPr>
              <a:t>Epost…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887A0A0A-DE4D-4E33-AEBE-064532C66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1591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707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2F9851-389E-5369-F293-0A177E40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Bedre oversikt over avhengigheter/routing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65B9DCD-87F9-5766-9EDF-572B0A7CE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6277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78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926B73-5E27-F9F5-7AC7-F9FA16D7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b-NO" sz="5400"/>
              <a:t>Tetter knyttet til TSD og EduCloud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9246F56-5CD6-05C3-4D12-C637CB726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6702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5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7B365B25-6BDB-1C21-F477-5A70CEF19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22" y="402167"/>
            <a:ext cx="6356157" cy="6388100"/>
          </a:xfr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289964E8-858C-6C8C-3533-A7697505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fld id="{FB685D23-DD65-4C79-85E3-BFD5321579C7}" type="datetime1">
              <a:rPr lang="nb-NO" altLang="nb-NO" smtClean="0"/>
              <a:pPr>
                <a:spcAft>
                  <a:spcPts val="800"/>
                </a:spcAft>
              </a:pPr>
              <a:t>13.06.2022</a:t>
            </a:fld>
            <a:endParaRPr lang="nb-NO" altLang="nb-NO"/>
          </a:p>
        </p:txBody>
      </p:sp>
      <p:sp>
        <p:nvSpPr>
          <p:cNvPr id="5" name="Plassholder for lysbildenummer 4" hidden="1">
            <a:extLst>
              <a:ext uri="{FF2B5EF4-FFF2-40B4-BE49-F238E27FC236}">
                <a16:creationId xmlns:a16="http://schemas.microsoft.com/office/drawing/2014/main" id="{CD8B6811-60B3-16CB-A7D3-7E88B220E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fld id="{698641C6-D45E-4B3A-A08E-AC8766AC1DAC}" type="slidenum">
              <a:rPr lang="en-US" altLang="nb-NO" smtClean="0"/>
              <a:pPr>
                <a:spcAft>
                  <a:spcPts val="800"/>
                </a:spcAft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725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05FB9D-3E69-FFA8-2F2D-8C7E4A5B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 dirty="0"/>
              <a:t>Bruk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AA9194-03D3-E4C5-51FC-46BB21194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7"/>
            <a:ext cx="3812477" cy="3622167"/>
          </a:xfrm>
        </p:spPr>
        <p:txBody>
          <a:bodyPr anchor="t">
            <a:normAutofit/>
          </a:bodyPr>
          <a:lstStyle/>
          <a:p>
            <a:r>
              <a:rPr lang="en-GB" sz="2400" dirty="0"/>
              <a:t>36 000 </a:t>
            </a:r>
            <a:r>
              <a:rPr lang="en-GB" sz="2400" dirty="0" err="1"/>
              <a:t>aktive</a:t>
            </a:r>
            <a:r>
              <a:rPr lang="en-GB" sz="2400" dirty="0"/>
              <a:t> </a:t>
            </a:r>
            <a:r>
              <a:rPr lang="en-GB" sz="2400" dirty="0" err="1"/>
              <a:t>brukere</a:t>
            </a:r>
            <a:endParaRPr lang="en-GB" sz="2400" dirty="0"/>
          </a:p>
          <a:p>
            <a:r>
              <a:rPr lang="en-GB" sz="2400" dirty="0"/>
              <a:t>90 000 </a:t>
            </a:r>
            <a:r>
              <a:rPr lang="en-GB" sz="2400" dirty="0" err="1"/>
              <a:t>skjema</a:t>
            </a:r>
            <a:endParaRPr lang="en-GB" sz="2400" dirty="0"/>
          </a:p>
          <a:p>
            <a:r>
              <a:rPr lang="en-GB" sz="2400" dirty="0"/>
              <a:t>7 </a:t>
            </a:r>
            <a:r>
              <a:rPr lang="en-GB" sz="2400" dirty="0" err="1"/>
              <a:t>millioner</a:t>
            </a:r>
            <a:r>
              <a:rPr lang="en-GB" sz="2400" dirty="0"/>
              <a:t> </a:t>
            </a:r>
            <a:r>
              <a:rPr lang="en-GB" sz="2400" dirty="0" err="1"/>
              <a:t>svar</a:t>
            </a:r>
            <a:r>
              <a:rPr lang="en-GB" sz="2400" dirty="0"/>
              <a:t> </a:t>
            </a:r>
            <a:r>
              <a:rPr lang="en-GB" sz="2400" dirty="0" err="1"/>
              <a:t>siste</a:t>
            </a:r>
            <a:r>
              <a:rPr lang="en-GB" sz="2400" dirty="0"/>
              <a:t> </a:t>
            </a:r>
            <a:r>
              <a:rPr lang="en-GB" sz="2400" dirty="0" err="1"/>
              <a:t>år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(4, 5 </a:t>
            </a:r>
            <a:r>
              <a:rPr lang="en-GB" sz="2400" dirty="0" err="1"/>
              <a:t>til</a:t>
            </a:r>
            <a:r>
              <a:rPr lang="en-GB" sz="2400" dirty="0"/>
              <a:t> TSD)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7974D2F-147E-8AD5-11AC-C1DDAF5D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832516"/>
            <a:ext cx="6903720" cy="31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AB62F48-BDB3-BFE6-D207-D60358C54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93460"/>
            <a:ext cx="10905066" cy="447107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5A19D6-095A-7617-AAF5-1BB737D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NSD </a:t>
            </a:r>
            <a:r>
              <a:rPr lang="en-GB" dirty="0" err="1"/>
              <a:t>sitt</a:t>
            </a:r>
            <a:r>
              <a:rPr lang="en-GB" dirty="0"/>
              <a:t> </a:t>
            </a:r>
            <a:r>
              <a:rPr lang="en-GB" dirty="0" err="1"/>
              <a:t>skolevalg</a:t>
            </a:r>
            <a:r>
              <a:rPr lang="en-GB" dirty="0"/>
              <a:t>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E6695B-128E-D962-7FBA-173166407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Anonymt</a:t>
            </a:r>
            <a:r>
              <a:rPr lang="en-GB" dirty="0"/>
              <a:t> </a:t>
            </a:r>
            <a:r>
              <a:rPr lang="en-GB" dirty="0" err="1"/>
              <a:t>Nettskjema</a:t>
            </a:r>
            <a:r>
              <a:rPr lang="en-GB" dirty="0"/>
              <a:t> med FEIDE-</a:t>
            </a:r>
            <a:r>
              <a:rPr lang="en-GB" dirty="0" err="1"/>
              <a:t>innlogging</a:t>
            </a:r>
            <a:endParaRPr lang="en-GB" dirty="0"/>
          </a:p>
          <a:p>
            <a:r>
              <a:rPr lang="en-GB" dirty="0"/>
              <a:t>Data </a:t>
            </a:r>
            <a:r>
              <a:rPr lang="en-GB" dirty="0" err="1"/>
              <a:t>sendt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TSD</a:t>
            </a:r>
          </a:p>
          <a:p>
            <a:r>
              <a:rPr lang="en-GB" dirty="0" err="1"/>
              <a:t>Rapportverktøy</a:t>
            </a:r>
            <a:r>
              <a:rPr lang="en-GB" dirty="0"/>
              <a:t> </a:t>
            </a:r>
            <a:r>
              <a:rPr lang="en-GB" dirty="0" err="1"/>
              <a:t>inne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TSD</a:t>
            </a:r>
          </a:p>
          <a:p>
            <a:r>
              <a:rPr lang="en-GB" dirty="0" err="1"/>
              <a:t>Eksporterte</a:t>
            </a:r>
            <a:r>
              <a:rPr lang="en-GB" dirty="0"/>
              <a:t> data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pressen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rekke</a:t>
            </a:r>
            <a:r>
              <a:rPr lang="en-GB" dirty="0"/>
              <a:t> </a:t>
            </a:r>
            <a:r>
              <a:rPr lang="en-GB" dirty="0" err="1"/>
              <a:t>Dagsrevyen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3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14F57-EA24-8494-F58F-1135F5E3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2CC05A-2DB6-06AB-7C3A-E14D8ADA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 descr="Et bilde som inneholder tekst, skjermbilde, person&#10;&#10;Automatisk generert beskrivelse">
            <a:extLst>
              <a:ext uri="{FF2B5EF4-FFF2-40B4-BE49-F238E27FC236}">
                <a16:creationId xmlns:a16="http://schemas.microsoft.com/office/drawing/2014/main" id="{3B296250-E00F-85B8-545B-3914BBC5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73831"/>
            <a:ext cx="8299439" cy="65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088151-C95F-1474-40E7-58514B9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00804"/>
            <a:ext cx="10518775" cy="1907884"/>
          </a:xfrm>
        </p:spPr>
        <p:txBody>
          <a:bodyPr anchor="t">
            <a:normAutofit/>
          </a:bodyPr>
          <a:lstStyle/>
          <a:p>
            <a:r>
              <a:rPr lang="en-GB" sz="6000" dirty="0" err="1">
                <a:solidFill>
                  <a:schemeClr val="bg1"/>
                </a:solidFill>
              </a:rPr>
              <a:t>Sikkethetsvurdering</a:t>
            </a:r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>
                <a:solidFill>
                  <a:schemeClr val="bg1"/>
                </a:solidFill>
              </a:rPr>
              <a:t>av</a:t>
            </a:r>
            <a:r>
              <a:rPr lang="en-GB" sz="6000" dirty="0">
                <a:solidFill>
                  <a:schemeClr val="bg1"/>
                </a:solidFill>
              </a:rPr>
              <a:t> </a:t>
            </a:r>
            <a:r>
              <a:rPr lang="en-GB" sz="6000" dirty="0" err="1">
                <a:solidFill>
                  <a:schemeClr val="bg1"/>
                </a:solidFill>
              </a:rPr>
              <a:t>tannleger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Odontologi (master - 5 år) - Universitetet i Oslo">
            <a:extLst>
              <a:ext uri="{FF2B5EF4-FFF2-40B4-BE49-F238E27FC236}">
                <a16:creationId xmlns:a16="http://schemas.microsoft.com/office/drawing/2014/main" id="{CE36F9E6-A049-1A7E-0623-EB0EC845F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/>
          <a:stretch/>
        </p:blipFill>
        <p:spPr bwMode="auto"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72180C-DE1A-04CF-E663-3D5A9952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197093"/>
            <a:ext cx="5692774" cy="1648849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0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72600-598D-DE75-FD0F-A5826CDD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C578BC-D365-3DBF-A6FF-877967CC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https://vortex-test-int.uio.no/brukere/chaklt/skikkethetsvurdering_v8/index.html</a:t>
            </a:r>
            <a:endParaRPr lang="en-GB" dirty="0"/>
          </a:p>
          <a:p>
            <a:r>
              <a:rPr lang="en-GB" dirty="0">
                <a:hlinkClick r:id="rId3"/>
              </a:rPr>
              <a:t>file:///Users/dagfinb/Desktop/Skikkethetsvurdering.html</a:t>
            </a:r>
            <a:endParaRPr lang="en-GB" dirty="0"/>
          </a:p>
          <a:p>
            <a:endParaRPr lang="en-GB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764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314</Words>
  <Application>Microsoft Macintosh PowerPoint</Application>
  <PresentationFormat>Widescreen</PresentationFormat>
  <Paragraphs>65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Nettskjema og bruk</vt:lpstr>
      <vt:lpstr>Nettskjema.no</vt:lpstr>
      <vt:lpstr>PowerPoint-presentasjon</vt:lpstr>
      <vt:lpstr>Bruk</vt:lpstr>
      <vt:lpstr>PowerPoint-presentasjon</vt:lpstr>
      <vt:lpstr>NSD sitt skolevalg 2021</vt:lpstr>
      <vt:lpstr>PowerPoint-presentasjon</vt:lpstr>
      <vt:lpstr>Sikkethetsvurdering av tannleger</vt:lpstr>
      <vt:lpstr>DEMO</vt:lpstr>
      <vt:lpstr>Olweus – anonym kartlegging av mobbing på skoler i kommuner</vt:lpstr>
      <vt:lpstr>PowerPoint-presentasjon</vt:lpstr>
      <vt:lpstr>PowerPoint-presentasjon</vt:lpstr>
      <vt:lpstr>PowerPoint-presentasjon</vt:lpstr>
      <vt:lpstr>Ny admin i Nettskjema: Release i dag!</vt:lpstr>
      <vt:lpstr>Ny levering TSD og Educloud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Demo</vt:lpstr>
      <vt:lpstr>Ny versjon av Nettskjema-diktafon</vt:lpstr>
      <vt:lpstr>Roadmap</vt:lpstr>
      <vt:lpstr>Bedre analyse i Nettskjema</vt:lpstr>
      <vt:lpstr>Epost…</vt:lpstr>
      <vt:lpstr>Bedre oversikt over avhengigheter/routing</vt:lpstr>
      <vt:lpstr>Tetter knyttet til TSD og EduCloud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Nettskjema og bruk</dc:title>
  <dc:creator>Dagfinn Bergsager</dc:creator>
  <cp:lastModifiedBy>Dagfinn Bergsager</cp:lastModifiedBy>
  <cp:revision>3</cp:revision>
  <dcterms:created xsi:type="dcterms:W3CDTF">2022-06-13T13:37:57Z</dcterms:created>
  <dcterms:modified xsi:type="dcterms:W3CDTF">2022-06-13T15:18:55Z</dcterms:modified>
</cp:coreProperties>
</file>