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05" r:id="rId3"/>
    <p:sldMasterId id="2147483717" r:id="rId4"/>
  </p:sldMasterIdLst>
  <p:notesMasterIdLst>
    <p:notesMasterId r:id="rId27"/>
  </p:notesMasterIdLst>
  <p:sldIdLst>
    <p:sldId id="257" r:id="rId5"/>
    <p:sldId id="1388" r:id="rId6"/>
    <p:sldId id="1389" r:id="rId7"/>
    <p:sldId id="454" r:id="rId8"/>
    <p:sldId id="612" r:id="rId9"/>
    <p:sldId id="550" r:id="rId10"/>
    <p:sldId id="499" r:id="rId11"/>
    <p:sldId id="1400" r:id="rId12"/>
    <p:sldId id="1302" r:id="rId13"/>
    <p:sldId id="1401" r:id="rId14"/>
    <p:sldId id="1415" r:id="rId15"/>
    <p:sldId id="1402" r:id="rId16"/>
    <p:sldId id="574" r:id="rId17"/>
    <p:sldId id="1418" r:id="rId18"/>
    <p:sldId id="1366" r:id="rId19"/>
    <p:sldId id="1424" r:id="rId20"/>
    <p:sldId id="1339" r:id="rId21"/>
    <p:sldId id="1407" r:id="rId22"/>
    <p:sldId id="267" r:id="rId23"/>
    <p:sldId id="277" r:id="rId24"/>
    <p:sldId id="279" r:id="rId25"/>
    <p:sldId id="1406" r:id="rId2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671675-D144-48C4-AB8B-F16912DEDC4E}" v="3" dt="2023-06-12T07:14:45.2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2" autoAdjust="0"/>
    <p:restoredTop sz="94660"/>
  </p:normalViewPr>
  <p:slideViewPr>
    <p:cSldViewPr snapToGrid="0">
      <p:cViewPr varScale="1">
        <p:scale>
          <a:sx n="94" d="100"/>
          <a:sy n="94" d="100"/>
        </p:scale>
        <p:origin x="84" y="1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en Ranhoff Hov - Norsk Luftambulanse Stiftelsen" userId="34708745-7903-4696-834c-7355c184ca1a" providerId="ADAL" clId="{A7671675-D144-48C4-AB8B-F16912DEDC4E}"/>
    <pc:docChg chg="delSld modSld sldOrd">
      <pc:chgData name="Maren Ranhoff Hov - Norsk Luftambulanse Stiftelsen" userId="34708745-7903-4696-834c-7355c184ca1a" providerId="ADAL" clId="{A7671675-D144-48C4-AB8B-F16912DEDC4E}" dt="2023-06-12T07:15:10.989" v="25"/>
      <pc:docMkLst>
        <pc:docMk/>
      </pc:docMkLst>
      <pc:sldChg chg="del">
        <pc:chgData name="Maren Ranhoff Hov - Norsk Luftambulanse Stiftelsen" userId="34708745-7903-4696-834c-7355c184ca1a" providerId="ADAL" clId="{A7671675-D144-48C4-AB8B-F16912DEDC4E}" dt="2023-06-09T13:49:54.444" v="21" actId="47"/>
        <pc:sldMkLst>
          <pc:docMk/>
          <pc:sldMk cId="3455655738" sldId="256"/>
        </pc:sldMkLst>
      </pc:sldChg>
      <pc:sldChg chg="del">
        <pc:chgData name="Maren Ranhoff Hov - Norsk Luftambulanse Stiftelsen" userId="34708745-7903-4696-834c-7355c184ca1a" providerId="ADAL" clId="{A7671675-D144-48C4-AB8B-F16912DEDC4E}" dt="2023-06-09T13:49:38.378" v="2" actId="47"/>
        <pc:sldMkLst>
          <pc:docMk/>
          <pc:sldMk cId="1011216872" sldId="261"/>
        </pc:sldMkLst>
      </pc:sldChg>
      <pc:sldChg chg="del">
        <pc:chgData name="Maren Ranhoff Hov - Norsk Luftambulanse Stiftelsen" userId="34708745-7903-4696-834c-7355c184ca1a" providerId="ADAL" clId="{A7671675-D144-48C4-AB8B-F16912DEDC4E}" dt="2023-06-09T13:49:38.774" v="3" actId="47"/>
        <pc:sldMkLst>
          <pc:docMk/>
          <pc:sldMk cId="933871170" sldId="267"/>
        </pc:sldMkLst>
      </pc:sldChg>
      <pc:sldChg chg="del">
        <pc:chgData name="Maren Ranhoff Hov - Norsk Luftambulanse Stiftelsen" userId="34708745-7903-4696-834c-7355c184ca1a" providerId="ADAL" clId="{A7671675-D144-48C4-AB8B-F16912DEDC4E}" dt="2023-06-09T13:49:39.243" v="4" actId="47"/>
        <pc:sldMkLst>
          <pc:docMk/>
          <pc:sldMk cId="379221853" sldId="277"/>
        </pc:sldMkLst>
      </pc:sldChg>
      <pc:sldChg chg="del">
        <pc:chgData name="Maren Ranhoff Hov - Norsk Luftambulanse Stiftelsen" userId="34708745-7903-4696-834c-7355c184ca1a" providerId="ADAL" clId="{A7671675-D144-48C4-AB8B-F16912DEDC4E}" dt="2023-06-09T13:49:40.052" v="5" actId="47"/>
        <pc:sldMkLst>
          <pc:docMk/>
          <pc:sldMk cId="4011611354" sldId="279"/>
        </pc:sldMkLst>
      </pc:sldChg>
      <pc:sldChg chg="del">
        <pc:chgData name="Maren Ranhoff Hov - Norsk Luftambulanse Stiftelsen" userId="34708745-7903-4696-834c-7355c184ca1a" providerId="ADAL" clId="{A7671675-D144-48C4-AB8B-F16912DEDC4E}" dt="2023-06-09T13:49:40.964" v="7" actId="47"/>
        <pc:sldMkLst>
          <pc:docMk/>
          <pc:sldMk cId="2951239269" sldId="563"/>
        </pc:sldMkLst>
      </pc:sldChg>
      <pc:sldChg chg="del">
        <pc:chgData name="Maren Ranhoff Hov - Norsk Luftambulanse Stiftelsen" userId="34708745-7903-4696-834c-7355c184ca1a" providerId="ADAL" clId="{A7671675-D144-48C4-AB8B-F16912DEDC4E}" dt="2023-06-09T13:49:42.315" v="11" actId="47"/>
        <pc:sldMkLst>
          <pc:docMk/>
          <pc:sldMk cId="4506813" sldId="565"/>
        </pc:sldMkLst>
      </pc:sldChg>
      <pc:sldChg chg="del">
        <pc:chgData name="Maren Ranhoff Hov - Norsk Luftambulanse Stiftelsen" userId="34708745-7903-4696-834c-7355c184ca1a" providerId="ADAL" clId="{A7671675-D144-48C4-AB8B-F16912DEDC4E}" dt="2023-06-09T13:49:40.545" v="6" actId="47"/>
        <pc:sldMkLst>
          <pc:docMk/>
          <pc:sldMk cId="2374408369" sldId="605"/>
        </pc:sldMkLst>
      </pc:sldChg>
      <pc:sldChg chg="del ord">
        <pc:chgData name="Maren Ranhoff Hov - Norsk Luftambulanse Stiftelsen" userId="34708745-7903-4696-834c-7355c184ca1a" providerId="ADAL" clId="{A7671675-D144-48C4-AB8B-F16912DEDC4E}" dt="2023-06-12T07:15:10.989" v="25"/>
        <pc:sldMkLst>
          <pc:docMk/>
          <pc:sldMk cId="2623912095" sldId="1339"/>
        </pc:sldMkLst>
      </pc:sldChg>
      <pc:sldChg chg="del">
        <pc:chgData name="Maren Ranhoff Hov - Norsk Luftambulanse Stiftelsen" userId="34708745-7903-4696-834c-7355c184ca1a" providerId="ADAL" clId="{A7671675-D144-48C4-AB8B-F16912DEDC4E}" dt="2023-06-09T13:49:41.380" v="8" actId="47"/>
        <pc:sldMkLst>
          <pc:docMk/>
          <pc:sldMk cId="3365348663" sldId="1375"/>
        </pc:sldMkLst>
      </pc:sldChg>
      <pc:sldChg chg="del">
        <pc:chgData name="Maren Ranhoff Hov - Norsk Luftambulanse Stiftelsen" userId="34708745-7903-4696-834c-7355c184ca1a" providerId="ADAL" clId="{A7671675-D144-48C4-AB8B-F16912DEDC4E}" dt="2023-06-09T13:49:42.758" v="12" actId="47"/>
        <pc:sldMkLst>
          <pc:docMk/>
          <pc:sldMk cId="3105830593" sldId="1378"/>
        </pc:sldMkLst>
      </pc:sldChg>
      <pc:sldChg chg="del">
        <pc:chgData name="Maren Ranhoff Hov - Norsk Luftambulanse Stiftelsen" userId="34708745-7903-4696-834c-7355c184ca1a" providerId="ADAL" clId="{A7671675-D144-48C4-AB8B-F16912DEDC4E}" dt="2023-06-09T13:49:43.144" v="13" actId="47"/>
        <pc:sldMkLst>
          <pc:docMk/>
          <pc:sldMk cId="2944114697" sldId="1379"/>
        </pc:sldMkLst>
      </pc:sldChg>
      <pc:sldChg chg="del">
        <pc:chgData name="Maren Ranhoff Hov - Norsk Luftambulanse Stiftelsen" userId="34708745-7903-4696-834c-7355c184ca1a" providerId="ADAL" clId="{A7671675-D144-48C4-AB8B-F16912DEDC4E}" dt="2023-06-09T13:49:43.499" v="14" actId="47"/>
        <pc:sldMkLst>
          <pc:docMk/>
          <pc:sldMk cId="1077933975" sldId="1381"/>
        </pc:sldMkLst>
      </pc:sldChg>
      <pc:sldChg chg="del">
        <pc:chgData name="Maren Ranhoff Hov - Norsk Luftambulanse Stiftelsen" userId="34708745-7903-4696-834c-7355c184ca1a" providerId="ADAL" clId="{A7671675-D144-48C4-AB8B-F16912DEDC4E}" dt="2023-06-09T13:49:43.807" v="15" actId="47"/>
        <pc:sldMkLst>
          <pc:docMk/>
          <pc:sldMk cId="2862509590" sldId="1382"/>
        </pc:sldMkLst>
      </pc:sldChg>
      <pc:sldChg chg="del">
        <pc:chgData name="Maren Ranhoff Hov - Norsk Luftambulanse Stiftelsen" userId="34708745-7903-4696-834c-7355c184ca1a" providerId="ADAL" clId="{A7671675-D144-48C4-AB8B-F16912DEDC4E}" dt="2023-06-09T13:49:44.359" v="16" actId="47"/>
        <pc:sldMkLst>
          <pc:docMk/>
          <pc:sldMk cId="3166533820" sldId="1383"/>
        </pc:sldMkLst>
      </pc:sldChg>
      <pc:sldChg chg="del">
        <pc:chgData name="Maren Ranhoff Hov - Norsk Luftambulanse Stiftelsen" userId="34708745-7903-4696-834c-7355c184ca1a" providerId="ADAL" clId="{A7671675-D144-48C4-AB8B-F16912DEDC4E}" dt="2023-06-09T13:49:44.787" v="17" actId="47"/>
        <pc:sldMkLst>
          <pc:docMk/>
          <pc:sldMk cId="1042267639" sldId="1384"/>
        </pc:sldMkLst>
      </pc:sldChg>
      <pc:sldChg chg="del">
        <pc:chgData name="Maren Ranhoff Hov - Norsk Luftambulanse Stiftelsen" userId="34708745-7903-4696-834c-7355c184ca1a" providerId="ADAL" clId="{A7671675-D144-48C4-AB8B-F16912DEDC4E}" dt="2023-06-09T13:49:45.958" v="18" actId="47"/>
        <pc:sldMkLst>
          <pc:docMk/>
          <pc:sldMk cId="2340110914" sldId="1385"/>
        </pc:sldMkLst>
      </pc:sldChg>
      <pc:sldChg chg="del">
        <pc:chgData name="Maren Ranhoff Hov - Norsk Luftambulanse Stiftelsen" userId="34708745-7903-4696-834c-7355c184ca1a" providerId="ADAL" clId="{A7671675-D144-48C4-AB8B-F16912DEDC4E}" dt="2023-06-09T13:49:41.716" v="9" actId="47"/>
        <pc:sldMkLst>
          <pc:docMk/>
          <pc:sldMk cId="2290455433" sldId="1391"/>
        </pc:sldMkLst>
      </pc:sldChg>
      <pc:sldChg chg="del">
        <pc:chgData name="Maren Ranhoff Hov - Norsk Luftambulanse Stiftelsen" userId="34708745-7903-4696-834c-7355c184ca1a" providerId="ADAL" clId="{A7671675-D144-48C4-AB8B-F16912DEDC4E}" dt="2023-06-09T13:49:41.994" v="10" actId="47"/>
        <pc:sldMkLst>
          <pc:docMk/>
          <pc:sldMk cId="3054354828" sldId="1392"/>
        </pc:sldMkLst>
      </pc:sldChg>
      <pc:sldChg chg="del">
        <pc:chgData name="Maren Ranhoff Hov - Norsk Luftambulanse Stiftelsen" userId="34708745-7903-4696-834c-7355c184ca1a" providerId="ADAL" clId="{A7671675-D144-48C4-AB8B-F16912DEDC4E}" dt="2023-06-09T13:49:46.514" v="19" actId="47"/>
        <pc:sldMkLst>
          <pc:docMk/>
          <pc:sldMk cId="3528131682" sldId="1393"/>
        </pc:sldMkLst>
      </pc:sldChg>
      <pc:sldChg chg="ord">
        <pc:chgData name="Maren Ranhoff Hov - Norsk Luftambulanse Stiftelsen" userId="34708745-7903-4696-834c-7355c184ca1a" providerId="ADAL" clId="{A7671675-D144-48C4-AB8B-F16912DEDC4E}" dt="2023-06-12T07:14:49.476" v="23"/>
        <pc:sldMkLst>
          <pc:docMk/>
          <pc:sldMk cId="3585176844" sldId="1415"/>
        </pc:sldMkLst>
      </pc:sldChg>
      <pc:sldChg chg="del">
        <pc:chgData name="Maren Ranhoff Hov - Norsk Luftambulanse Stiftelsen" userId="34708745-7903-4696-834c-7355c184ca1a" providerId="ADAL" clId="{A7671675-D144-48C4-AB8B-F16912DEDC4E}" dt="2023-06-09T13:49:48.689" v="20" actId="47"/>
        <pc:sldMkLst>
          <pc:docMk/>
          <pc:sldMk cId="3591754658" sldId="1419"/>
        </pc:sldMkLst>
      </pc:sldChg>
      <pc:sldChg chg="del">
        <pc:chgData name="Maren Ranhoff Hov - Norsk Luftambulanse Stiftelsen" userId="34708745-7903-4696-834c-7355c184ca1a" providerId="ADAL" clId="{A7671675-D144-48C4-AB8B-F16912DEDC4E}" dt="2023-06-09T13:49:37.945" v="1" actId="47"/>
        <pc:sldMkLst>
          <pc:docMk/>
          <pc:sldMk cId="284348393" sldId="142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D83A21-9E82-463D-ACDA-B71FB8ECB300}" type="datetimeFigureOut">
              <a:rPr lang="nb-NO" smtClean="0"/>
              <a:t>12.06.2023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D4465C-1067-4DAF-B69D-BFCEC4949815}" type="slidenum">
              <a:rPr lang="nb-NO" smtClean="0"/>
              <a:t>‹#›</a:t>
            </a:fld>
            <a:endParaRPr lang="nb-NO"/>
          </a:p>
        </p:txBody>
      </p:sp>
    </p:spTree>
    <p:extLst>
      <p:ext uri="{BB962C8B-B14F-4D97-AF65-F5344CB8AC3E}">
        <p14:creationId xmlns:p14="http://schemas.microsoft.com/office/powerpoint/2010/main" val="1674306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5B065-2E63-A74B-B907-971C554F44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102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en-US" sz="1200" b="0" i="0">
                <a:solidFill>
                  <a:srgbClr val="000000"/>
                </a:solidFill>
                <a:effectLst/>
                <a:latin typeface="Calibri" panose="020F0502020204030204" pitchFamily="34" charset="0"/>
              </a:rPr>
              <a:t>Helge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Calibri" panose="020F0502020204030204" pitchFamily="34" charset="0"/>
              </a:rPr>
              <a:t>Our intervention consisted of three parts: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Calibri" panose="020F0502020204030204" pitchFamily="34" charset="0"/>
              </a:rPr>
              <a:t>1: Teaching paramedics about stroke and </a:t>
            </a:r>
            <a:r>
              <a:rPr lang="en-US" sz="1200" b="0" i="0" err="1">
                <a:solidFill>
                  <a:srgbClr val="000000"/>
                </a:solidFill>
                <a:effectLst/>
                <a:latin typeface="Calibri" panose="020F0502020204030204" pitchFamily="34" charset="0"/>
              </a:rPr>
              <a:t>practising</a:t>
            </a:r>
            <a:r>
              <a:rPr lang="en-US" sz="1200" b="0" i="0">
                <a:solidFill>
                  <a:srgbClr val="000000"/>
                </a:solidFill>
                <a:effectLst/>
                <a:latin typeface="Calibri" panose="020F0502020204030204" pitchFamily="34" charset="0"/>
              </a:rPr>
              <a:t> the NIH stroke scale, in a specifically designed digital learning program.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Calibri" panose="020F0502020204030204" pitchFamily="34" charset="0"/>
              </a:rPr>
              <a:t>2: The NIH stroke scale made into a mobile application to guide paramedics using pictograms and ensuring registration of symptom onset and anti-thrombotic medication.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Calibri" panose="020F0502020204030204" pitchFamily="34" charset="0"/>
              </a:rPr>
              <a:t>3: The application transferred the results of the prehospital examination to the on-call stroke physician, thereby standardizing communication and providing a common language between pre and in-hospital stroke services.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Calibri" panose="020F0502020204030204" pitchFamily="34" charset="0"/>
              </a:rPr>
              <a:t>Mona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Calibri" panose="020F0502020204030204" pitchFamily="34" charset="0"/>
              </a:rPr>
              <a:t>We aimed to include 808 patients. Inclusion criteria was when a paramedic suspected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Calibri" panose="020F0502020204030204" pitchFamily="34" charset="0"/>
              </a:rPr>
              <a:t>acute stroke in individuals over 18 years. The patients included for analysis were patients accepted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Calibri" panose="020F0502020204030204" pitchFamily="34" charset="0"/>
              </a:rPr>
              <a:t>by the stroke team at Oslo University Hospital. Our primary endpoint was positive predictive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Calibri" panose="020F0502020204030204" pitchFamily="34" charset="0"/>
              </a:rPr>
              <a:t>value of a final diagnosis of stroke. and that this number would be significantly higher in the intervention group compared to the control group.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Calibri" panose="020F0502020204030204" pitchFamily="34" charset="0"/>
              </a:rPr>
              <a:t>Secondary endpoints were, among others, different time variables and 90 day functional outcome.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Calibri" panose="020F0502020204030204" pitchFamily="34" charset="0"/>
              </a:rPr>
              <a:t>And here are our results! </a:t>
            </a:r>
            <a:endParaRPr lang="en-US" b="0" i="0">
              <a:solidFill>
                <a:srgbClr val="000000"/>
              </a:solidFill>
              <a:effectLst/>
              <a:latin typeface="Segoe UI" panose="020B0502040204020203" pitchFamily="34" charset="0"/>
            </a:endParaRPr>
          </a:p>
          <a:p>
            <a:endParaRPr lang="en-GB"/>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50567-05B7-40B0-A5DF-3CA374EBAC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733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457200" lvl="1" indent="0">
              <a:buFont typeface="Arial" panose="020B0604020202020204" pitchFamily="34" charset="0"/>
              <a:buNone/>
            </a:pPr>
            <a:r>
              <a:rPr lang="en-US" sz="1200" dirty="0">
                <a:solidFill>
                  <a:schemeClr val="tx1">
                    <a:lumMod val="65000"/>
                    <a:lumOff val="35000"/>
                  </a:schemeClr>
                </a:solidFill>
              </a:rPr>
              <a:t>Consist of other projects such as</a:t>
            </a:r>
          </a:p>
          <a:p>
            <a:pPr marL="628650" lvl="1" indent="-171450">
              <a:buFont typeface="Arial" panose="020B0604020202020204" pitchFamily="34" charset="0"/>
              <a:buChar char="•"/>
            </a:pPr>
            <a:r>
              <a:rPr lang="en-US" sz="1200" dirty="0">
                <a:solidFill>
                  <a:schemeClr val="tx1">
                    <a:lumMod val="65000"/>
                    <a:lumOff val="35000"/>
                  </a:schemeClr>
                </a:solidFill>
              </a:rPr>
              <a:t>Mobile stroke unit</a:t>
            </a:r>
          </a:p>
          <a:p>
            <a:pPr marL="628650" lvl="1" indent="-171450">
              <a:buFont typeface="Arial" panose="020B0604020202020204" pitchFamily="34" charset="0"/>
              <a:buChar char="•"/>
            </a:pPr>
            <a:r>
              <a:rPr lang="en-US" sz="1200" dirty="0">
                <a:solidFill>
                  <a:schemeClr val="tx1">
                    <a:lumMod val="65000"/>
                    <a:lumOff val="35000"/>
                  </a:schemeClr>
                </a:solidFill>
              </a:rPr>
              <a:t>Ultra early </a:t>
            </a:r>
            <a:r>
              <a:rPr lang="en-US" sz="1200" dirty="0" err="1">
                <a:solidFill>
                  <a:schemeClr val="tx1">
                    <a:lumMod val="65000"/>
                    <a:lumOff val="35000"/>
                  </a:schemeClr>
                </a:solidFill>
              </a:rPr>
              <a:t>tombolysis</a:t>
            </a:r>
            <a:r>
              <a:rPr lang="en-US" sz="1200" dirty="0">
                <a:solidFill>
                  <a:schemeClr val="tx1">
                    <a:lumMod val="65000"/>
                    <a:lumOff val="35000"/>
                  </a:schemeClr>
                </a:solidFill>
              </a:rPr>
              <a:t> (treat NASPP)</a:t>
            </a:r>
          </a:p>
          <a:p>
            <a:pPr marL="628650" lvl="1" indent="-171450">
              <a:buFont typeface="Arial" panose="020B0604020202020204" pitchFamily="34" charset="0"/>
              <a:buChar char="•"/>
            </a:pPr>
            <a:r>
              <a:rPr lang="en-US" sz="1200" dirty="0">
                <a:solidFill>
                  <a:schemeClr val="tx1">
                    <a:lumMod val="65000"/>
                    <a:lumOff val="35000"/>
                  </a:schemeClr>
                </a:solidFill>
              </a:rPr>
              <a:t>NIHSS performed by paramedics (</a:t>
            </a:r>
            <a:r>
              <a:rPr lang="en-US" sz="1200" dirty="0" err="1">
                <a:solidFill>
                  <a:schemeClr val="tx1">
                    <a:lumMod val="65000"/>
                    <a:lumOff val="35000"/>
                  </a:schemeClr>
                </a:solidFill>
              </a:rPr>
              <a:t>ParaNASPP</a:t>
            </a:r>
            <a:r>
              <a:rPr lang="en-US" sz="1200" dirty="0">
                <a:solidFill>
                  <a:schemeClr val="tx1">
                    <a:lumMod val="65000"/>
                    <a:lumOff val="35000"/>
                  </a:schemeClr>
                </a:solidFill>
              </a:rPr>
              <a:t>) e- </a:t>
            </a:r>
            <a:r>
              <a:rPr lang="en-US" sz="1200" dirty="0" err="1">
                <a:solidFill>
                  <a:schemeClr val="tx1">
                    <a:lumMod val="65000"/>
                    <a:lumOff val="35000"/>
                  </a:schemeClr>
                </a:solidFill>
              </a:rPr>
              <a:t>learing</a:t>
            </a:r>
            <a:r>
              <a:rPr lang="en-US" sz="1200" dirty="0">
                <a:solidFill>
                  <a:schemeClr val="tx1">
                    <a:lumMod val="65000"/>
                    <a:lumOff val="35000"/>
                  </a:schemeClr>
                </a:solidFill>
              </a:rPr>
              <a:t> and the </a:t>
            </a:r>
            <a:r>
              <a:rPr lang="en-US" sz="1200" dirty="0" err="1">
                <a:solidFill>
                  <a:schemeClr val="tx1">
                    <a:lumMod val="65000"/>
                    <a:lumOff val="35000"/>
                  </a:schemeClr>
                </a:solidFill>
              </a:rPr>
              <a:t>eStroke</a:t>
            </a:r>
            <a:r>
              <a:rPr lang="en-US" sz="1200" dirty="0">
                <a:solidFill>
                  <a:schemeClr val="tx1">
                    <a:lumMod val="65000"/>
                    <a:lumOff val="35000"/>
                  </a:schemeClr>
                </a:solidFill>
              </a:rPr>
              <a:t> application for scoring and communicating with the stroke physician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lumMod val="65000"/>
                    <a:lumOff val="35000"/>
                  </a:schemeClr>
                </a:solidFill>
              </a:rPr>
              <a:t>All </a:t>
            </a:r>
            <a:r>
              <a:rPr lang="en-US" sz="1200" dirty="0">
                <a:solidFill>
                  <a:srgbClr val="CC0000"/>
                </a:solidFill>
              </a:rPr>
              <a:t>projects aim to </a:t>
            </a:r>
            <a:r>
              <a:rPr lang="en-US" sz="1200" dirty="0" err="1">
                <a:solidFill>
                  <a:srgbClr val="CC0000"/>
                </a:solidFill>
              </a:rPr>
              <a:t>encance</a:t>
            </a:r>
            <a:r>
              <a:rPr lang="en-US" sz="1200" dirty="0">
                <a:solidFill>
                  <a:srgbClr val="CC0000"/>
                </a:solidFill>
              </a:rPr>
              <a:t> early detection and treatment of acute stroke</a:t>
            </a:r>
            <a:endParaRPr lang="en-US" sz="1200" dirty="0">
              <a:solidFill>
                <a:schemeClr val="tx1">
                  <a:lumMod val="65000"/>
                  <a:lumOff val="35000"/>
                </a:schemeClr>
              </a:solidFill>
            </a:endParaRPr>
          </a:p>
          <a:p>
            <a:pPr marL="457200" lvl="1" indent="0">
              <a:buFont typeface="Arial" panose="020B0604020202020204" pitchFamily="34" charset="0"/>
              <a:buNone/>
            </a:pPr>
            <a:endParaRPr lang="en-US" sz="1200" dirty="0">
              <a:solidFill>
                <a:schemeClr val="tx1">
                  <a:lumMod val="65000"/>
                  <a:lumOff val="35000"/>
                </a:schemeClr>
              </a:solidFill>
            </a:endParaRPr>
          </a:p>
          <a:p>
            <a:pPr marL="457200" lvl="1" indent="0">
              <a:buFont typeface="Arial" panose="020B0604020202020204" pitchFamily="34" charset="0"/>
              <a:buNone/>
            </a:pPr>
            <a:r>
              <a:rPr lang="en-US" sz="1200" dirty="0">
                <a:solidFill>
                  <a:schemeClr val="tx1">
                    <a:lumMod val="65000"/>
                    <a:lumOff val="35000"/>
                  </a:schemeClr>
                </a:solidFill>
              </a:rPr>
              <a:t>So we took this: -&gt; into this</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CF1323-519E-4DA4-BFB9-D34CCBD8C45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280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EPJ – </a:t>
            </a:r>
            <a:r>
              <a:rPr lang="nb-NO" dirty="0" err="1"/>
              <a:t>tøffpad</a:t>
            </a:r>
            <a:r>
              <a:rPr lang="nb-NO" dirty="0"/>
              <a:t> = robust nettbrett. Flere og flere i Norge EPJ. Leverandør elektroniske løsning </a:t>
            </a:r>
            <a:r>
              <a:rPr lang="nb-NO" dirty="0" err="1"/>
              <a:t>Csam</a:t>
            </a:r>
            <a:r>
              <a:rPr lang="nb-NO" dirty="0"/>
              <a:t>.</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BABF3-7317-4C7B-AA4B-D001100A5DB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797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a:solidFill>
                  <a:srgbClr val="000000"/>
                </a:solidFill>
                <a:effectLst/>
                <a:latin typeface="Calibri" panose="020F0502020204030204" pitchFamily="34" charset="0"/>
              </a:rPr>
              <a:t>Mona</a:t>
            </a:r>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The ParaNASPP trial was a prehospital stepped wedge RCT that took place in Oslo, Norway from June 2019 to July 2021, included a 7 month break due to the covid-19 pandemic.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5 ambulance stations, each a designated cluster, participated in the trial. Every cluster started registering patients with suspected stroke in the control group, then one cluster at a time received the ParaNASPP training and crossed over to the intervention group. When the trial finished, all clusters were in intervention, and we had trained 270 paramedics. The control group followed standard acute stroke procedure, which consists of an examination using Face Arm Speech Test and then a telephone conference with the on-call stroke physician before arrival at the hospital.  </a:t>
            </a:r>
            <a:endParaRPr lang="en-US"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50567-05B7-40B0-A5DF-3CA374EBAC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718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Helge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The table behind us displays our baseline data. 801 patients were included for analysis. 447 in the intervention group and 354 in the control group. The mean age was 71 and 48% were women. The groups were similar in regard to past medical history and premorbid </a:t>
            </a:r>
            <a:r>
              <a:rPr lang="en-US" sz="1800" b="0" i="0" err="1">
                <a:solidFill>
                  <a:srgbClr val="000000"/>
                </a:solidFill>
                <a:effectLst/>
                <a:latin typeface="Calibri" panose="020F0502020204030204" pitchFamily="34" charset="0"/>
              </a:rPr>
              <a:t>mRS.</a:t>
            </a:r>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endParaRPr lang="en-GB"/>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E50567-05B7-40B0-A5DF-3CA374EBACD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951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1"/>
            <a:r>
              <a:rPr lang="en-US" sz="1200" dirty="0">
                <a:solidFill>
                  <a:schemeClr val="tx1">
                    <a:lumMod val="65000"/>
                    <a:lumOff val="35000"/>
                  </a:schemeClr>
                </a:solidFill>
              </a:rPr>
              <a:t>Roberta and </a:t>
            </a:r>
            <a:r>
              <a:rPr lang="en-US" sz="1200" dirty="0" err="1">
                <a:solidFill>
                  <a:schemeClr val="tx1">
                    <a:lumMod val="65000"/>
                    <a:lumOff val="35000"/>
                  </a:schemeClr>
                </a:solidFill>
              </a:rPr>
              <a:t>Gamestroke</a:t>
            </a:r>
            <a:r>
              <a:rPr lang="en-US" sz="1200" dirty="0">
                <a:solidFill>
                  <a:schemeClr val="tx1">
                    <a:lumMod val="65000"/>
                    <a:lumOff val="35000"/>
                  </a:schemeClr>
                </a:solidFill>
              </a:rPr>
              <a:t> is Newest addition to the NASPP family</a:t>
            </a:r>
          </a:p>
          <a:p>
            <a:r>
              <a:rPr lang="en-US" sz="1200" dirty="0">
                <a:solidFill>
                  <a:schemeClr val="tx1">
                    <a:lumMod val="65000"/>
                    <a:lumOff val="35000"/>
                  </a:schemeClr>
                </a:solidFill>
              </a:rPr>
              <a:t>The game and interface is based on </a:t>
            </a:r>
            <a:r>
              <a:rPr lang="en-US" sz="1200" dirty="0" err="1">
                <a:solidFill>
                  <a:schemeClr val="tx1">
                    <a:lumMod val="65000"/>
                    <a:lumOff val="35000"/>
                  </a:schemeClr>
                </a:solidFill>
              </a:rPr>
              <a:t>eStroke</a:t>
            </a:r>
            <a:endParaRPr lang="en-US" sz="1200" dirty="0">
              <a:solidFill>
                <a:schemeClr val="tx1">
                  <a:lumMod val="65000"/>
                  <a:lumOff val="35000"/>
                </a:schemeClr>
              </a:solidFill>
            </a:endParaRPr>
          </a:p>
          <a:p>
            <a:r>
              <a:rPr lang="en-US" sz="1200" dirty="0">
                <a:solidFill>
                  <a:schemeClr val="tx1">
                    <a:lumMod val="65000"/>
                    <a:lumOff val="35000"/>
                  </a:schemeClr>
                </a:solidFill>
              </a:rPr>
              <a:t>Using the same pictograms</a:t>
            </a:r>
          </a:p>
          <a:p>
            <a:r>
              <a:rPr lang="en-US" sz="1200" dirty="0">
                <a:solidFill>
                  <a:schemeClr val="tx1">
                    <a:lumMod val="65000"/>
                    <a:lumOff val="35000"/>
                  </a:schemeClr>
                </a:solidFill>
              </a:rPr>
              <a:t>Gamification Became a MeSH term in 2022</a:t>
            </a:r>
          </a:p>
          <a:p>
            <a:r>
              <a:rPr lang="en-US" sz="1200" dirty="0">
                <a:solidFill>
                  <a:schemeClr val="tx1">
                    <a:lumMod val="65000"/>
                    <a:lumOff val="35000"/>
                  </a:schemeClr>
                </a:solidFill>
              </a:rPr>
              <a:t>It is defined as the ‘application of game mechanics to non-game contexts to engage audiences and to inject some entertainment into mundane activities besides generating motivational and cognitive benefits’</a:t>
            </a:r>
          </a:p>
          <a:p>
            <a:endParaRPr lang="en-US" sz="1200" dirty="0">
              <a:solidFill>
                <a:schemeClr val="tx1">
                  <a:lumMod val="65000"/>
                  <a:lumOff val="35000"/>
                </a:schemeClr>
              </a:solidFill>
            </a:endParaRPr>
          </a:p>
          <a:p>
            <a:pPr marL="628650" lvl="1" indent="-171450">
              <a:buFont typeface="Arial" panose="020B0604020202020204" pitchFamily="34" charset="0"/>
              <a:buChar char="•"/>
            </a:pPr>
            <a:r>
              <a:rPr lang="en-US" sz="1200" dirty="0">
                <a:solidFill>
                  <a:schemeClr val="tx1">
                    <a:lumMod val="65000"/>
                    <a:lumOff val="35000"/>
                  </a:schemeClr>
                </a:solidFill>
              </a:rPr>
              <a:t>And why did we do this? Well..</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CF1323-519E-4DA4-BFB9-D34CCBD8C45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62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2">
                    <a:lumMod val="25000"/>
                  </a:schemeClr>
                </a:solidFill>
              </a:rPr>
              <a:t>Game simulation vs. standard in-person training</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CF1323-519E-4DA4-BFB9-D34CCBD8C45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481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CF1323-519E-4DA4-BFB9-D34CCBD8C45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845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2D680B-9A00-02DA-96BE-01F451D67509}"/>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3AF0F54B-9955-7F24-0C91-526D04777A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ADB06A32-D261-B7D3-D176-1363CAAAAC3C}"/>
              </a:ext>
            </a:extLst>
          </p:cNvPr>
          <p:cNvSpPr>
            <a:spLocks noGrp="1"/>
          </p:cNvSpPr>
          <p:nvPr>
            <p:ph type="dt" sz="half" idx="10"/>
          </p:nvPr>
        </p:nvSpPr>
        <p:spPr/>
        <p:txBody>
          <a:bodyPr/>
          <a:lstStyle/>
          <a:p>
            <a:fld id="{D3EB890E-57D8-4B8F-876F-3E48EB69A51F}" type="datetimeFigureOut">
              <a:rPr lang="nb-NO" smtClean="0"/>
              <a:t>12.06.2023</a:t>
            </a:fld>
            <a:endParaRPr lang="nb-NO"/>
          </a:p>
        </p:txBody>
      </p:sp>
      <p:sp>
        <p:nvSpPr>
          <p:cNvPr id="5" name="Plassholder for bunntekst 4">
            <a:extLst>
              <a:ext uri="{FF2B5EF4-FFF2-40B4-BE49-F238E27FC236}">
                <a16:creationId xmlns:a16="http://schemas.microsoft.com/office/drawing/2014/main" id="{0CC5CF7C-0561-6D00-134D-B2D1A73B3CE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6AB1723-0F14-74CB-B1A7-D0662B7B57FB}"/>
              </a:ext>
            </a:extLst>
          </p:cNvPr>
          <p:cNvSpPr>
            <a:spLocks noGrp="1"/>
          </p:cNvSpPr>
          <p:nvPr>
            <p:ph type="sldNum" sz="quarter" idx="12"/>
          </p:nvPr>
        </p:nvSpPr>
        <p:spPr/>
        <p:txBody>
          <a:bodyPr/>
          <a:lstStyle/>
          <a:p>
            <a:fld id="{F969CF0F-C362-4D13-B793-9CD23E364A00}" type="slidenum">
              <a:rPr lang="nb-NO" smtClean="0"/>
              <a:t>‹#›</a:t>
            </a:fld>
            <a:endParaRPr lang="nb-NO"/>
          </a:p>
        </p:txBody>
      </p:sp>
    </p:spTree>
    <p:extLst>
      <p:ext uri="{BB962C8B-B14F-4D97-AF65-F5344CB8AC3E}">
        <p14:creationId xmlns:p14="http://schemas.microsoft.com/office/powerpoint/2010/main" val="2548722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6371A2-5F8A-58EB-1BB1-4CE6E9CDEE8C}"/>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BC4C35BD-4290-8A66-5315-3C88350B8130}"/>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71F90C9-AC8B-A854-5B12-27D89EEDDD8A}"/>
              </a:ext>
            </a:extLst>
          </p:cNvPr>
          <p:cNvSpPr>
            <a:spLocks noGrp="1"/>
          </p:cNvSpPr>
          <p:nvPr>
            <p:ph type="dt" sz="half" idx="10"/>
          </p:nvPr>
        </p:nvSpPr>
        <p:spPr/>
        <p:txBody>
          <a:bodyPr/>
          <a:lstStyle/>
          <a:p>
            <a:fld id="{D3EB890E-57D8-4B8F-876F-3E48EB69A51F}" type="datetimeFigureOut">
              <a:rPr lang="nb-NO" smtClean="0"/>
              <a:t>12.06.2023</a:t>
            </a:fld>
            <a:endParaRPr lang="nb-NO"/>
          </a:p>
        </p:txBody>
      </p:sp>
      <p:sp>
        <p:nvSpPr>
          <p:cNvPr id="5" name="Plassholder for bunntekst 4">
            <a:extLst>
              <a:ext uri="{FF2B5EF4-FFF2-40B4-BE49-F238E27FC236}">
                <a16:creationId xmlns:a16="http://schemas.microsoft.com/office/drawing/2014/main" id="{62395896-BAE1-51AE-F3B4-231E0494249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D33A552-4536-5DAF-EE9A-057B711A4F6D}"/>
              </a:ext>
            </a:extLst>
          </p:cNvPr>
          <p:cNvSpPr>
            <a:spLocks noGrp="1"/>
          </p:cNvSpPr>
          <p:nvPr>
            <p:ph type="sldNum" sz="quarter" idx="12"/>
          </p:nvPr>
        </p:nvSpPr>
        <p:spPr/>
        <p:txBody>
          <a:bodyPr/>
          <a:lstStyle/>
          <a:p>
            <a:fld id="{F969CF0F-C362-4D13-B793-9CD23E364A00}" type="slidenum">
              <a:rPr lang="nb-NO" smtClean="0"/>
              <a:t>‹#›</a:t>
            </a:fld>
            <a:endParaRPr lang="nb-NO"/>
          </a:p>
        </p:txBody>
      </p:sp>
    </p:spTree>
    <p:extLst>
      <p:ext uri="{BB962C8B-B14F-4D97-AF65-F5344CB8AC3E}">
        <p14:creationId xmlns:p14="http://schemas.microsoft.com/office/powerpoint/2010/main" val="887235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0E67832C-1435-F756-AEEC-0463F5C639EB}"/>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B7DAA037-E38E-6F26-D1FD-D8EFA547C9AA}"/>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8BAF357-DEBB-31AA-A3C2-8D109D1C9C6A}"/>
              </a:ext>
            </a:extLst>
          </p:cNvPr>
          <p:cNvSpPr>
            <a:spLocks noGrp="1"/>
          </p:cNvSpPr>
          <p:nvPr>
            <p:ph type="dt" sz="half" idx="10"/>
          </p:nvPr>
        </p:nvSpPr>
        <p:spPr/>
        <p:txBody>
          <a:bodyPr/>
          <a:lstStyle/>
          <a:p>
            <a:fld id="{D3EB890E-57D8-4B8F-876F-3E48EB69A51F}" type="datetimeFigureOut">
              <a:rPr lang="nb-NO" smtClean="0"/>
              <a:t>12.06.2023</a:t>
            </a:fld>
            <a:endParaRPr lang="nb-NO"/>
          </a:p>
        </p:txBody>
      </p:sp>
      <p:sp>
        <p:nvSpPr>
          <p:cNvPr id="5" name="Plassholder for bunntekst 4">
            <a:extLst>
              <a:ext uri="{FF2B5EF4-FFF2-40B4-BE49-F238E27FC236}">
                <a16:creationId xmlns:a16="http://schemas.microsoft.com/office/drawing/2014/main" id="{AE53E044-1240-02DE-3C99-7C5381D091E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2393837-97A6-54C4-D239-CE74922B4F7D}"/>
              </a:ext>
            </a:extLst>
          </p:cNvPr>
          <p:cNvSpPr>
            <a:spLocks noGrp="1"/>
          </p:cNvSpPr>
          <p:nvPr>
            <p:ph type="sldNum" sz="quarter" idx="12"/>
          </p:nvPr>
        </p:nvSpPr>
        <p:spPr/>
        <p:txBody>
          <a:bodyPr/>
          <a:lstStyle/>
          <a:p>
            <a:fld id="{F969CF0F-C362-4D13-B793-9CD23E364A00}" type="slidenum">
              <a:rPr lang="nb-NO" smtClean="0"/>
              <a:t>‹#›</a:t>
            </a:fld>
            <a:endParaRPr lang="nb-NO"/>
          </a:p>
        </p:txBody>
      </p:sp>
    </p:spTree>
    <p:extLst>
      <p:ext uri="{BB962C8B-B14F-4D97-AF65-F5344CB8AC3E}">
        <p14:creationId xmlns:p14="http://schemas.microsoft.com/office/powerpoint/2010/main" val="2348997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orside_rø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E46EEF-5F74-F344-B419-5DCBAFDBEB45}"/>
              </a:ext>
            </a:extLst>
          </p:cNvPr>
          <p:cNvSpPr/>
          <p:nvPr userDrawn="1"/>
        </p:nvSpPr>
        <p:spPr>
          <a:xfrm>
            <a:off x="136849" y="141514"/>
            <a:ext cx="11919600" cy="657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NO" b="0" i="0" dirty="0">
              <a:latin typeface="Roboto" panose="02000000000000000000" pitchFamily="2" charset="0"/>
            </a:endParaRPr>
          </a:p>
        </p:txBody>
      </p:sp>
      <p:sp>
        <p:nvSpPr>
          <p:cNvPr id="2" name="Tittel 1"/>
          <p:cNvSpPr>
            <a:spLocks noGrp="1"/>
          </p:cNvSpPr>
          <p:nvPr>
            <p:ph type="ctrTitle" hasCustomPrompt="1"/>
          </p:nvPr>
        </p:nvSpPr>
        <p:spPr>
          <a:xfrm>
            <a:off x="1179374" y="2245973"/>
            <a:ext cx="9715731" cy="1088707"/>
          </a:xfrm>
        </p:spPr>
        <p:txBody>
          <a:bodyPr anchor="b" anchorCtr="0">
            <a:normAutofit/>
          </a:bodyPr>
          <a:lstStyle>
            <a:lvl1pPr algn="l">
              <a:defRPr sz="4500" b="0" i="0">
                <a:solidFill>
                  <a:schemeClr val="lt1"/>
                </a:solidFill>
              </a:defRPr>
            </a:lvl1pPr>
          </a:lstStyle>
          <a:p>
            <a:r>
              <a:rPr lang="nb-NO" dirty="0"/>
              <a:t>Klikk for å redigere tittelstil</a:t>
            </a:r>
          </a:p>
        </p:txBody>
      </p:sp>
      <p:sp>
        <p:nvSpPr>
          <p:cNvPr id="3" name="Undertittel 2"/>
          <p:cNvSpPr>
            <a:spLocks noGrp="1"/>
          </p:cNvSpPr>
          <p:nvPr>
            <p:ph type="subTitle" idx="1"/>
          </p:nvPr>
        </p:nvSpPr>
        <p:spPr>
          <a:xfrm>
            <a:off x="1179375" y="3467005"/>
            <a:ext cx="9715730" cy="1601045"/>
          </a:xfrm>
        </p:spPr>
        <p:txBody>
          <a:bodyPr>
            <a:normAutofit/>
          </a:bodyPr>
          <a:lstStyle>
            <a:lvl1pPr marL="0" marR="0" indent="0" algn="l" defTabSz="914355" rtl="0" eaLnBrk="1" fontAlgn="auto" latinLnBrk="0" hangingPunct="1">
              <a:lnSpc>
                <a:spcPct val="100000"/>
              </a:lnSpc>
              <a:spcBef>
                <a:spcPts val="250"/>
              </a:spcBef>
              <a:spcAft>
                <a:spcPts val="0"/>
              </a:spcAft>
              <a:buClrTx/>
              <a:buSzPct val="120000"/>
              <a:buFont typeface="Arial" panose="020B0604020202020204" pitchFamily="34" charset="0"/>
              <a:buNone/>
              <a:tabLst/>
              <a:defRPr sz="2000">
                <a:solidFill>
                  <a:schemeClr val="lt1"/>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Klikk for å redigere undertittelstil i malen</a:t>
            </a:r>
            <a:endParaRPr lang="nb-NO" dirty="0"/>
          </a:p>
        </p:txBody>
      </p:sp>
      <p:pic>
        <p:nvPicPr>
          <p:cNvPr id="8" name="Picture 7">
            <a:extLst>
              <a:ext uri="{FF2B5EF4-FFF2-40B4-BE49-F238E27FC236}">
                <a16:creationId xmlns:a16="http://schemas.microsoft.com/office/drawing/2014/main" id="{9F92D513-5F35-DA43-A540-68A0D35D6093}"/>
              </a:ext>
            </a:extLst>
          </p:cNvPr>
          <p:cNvPicPr>
            <a:picLocks noChangeAspect="1"/>
          </p:cNvPicPr>
          <p:nvPr userDrawn="1"/>
        </p:nvPicPr>
        <p:blipFill>
          <a:blip r:embed="rId2"/>
          <a:stretch>
            <a:fillRect/>
          </a:stretch>
        </p:blipFill>
        <p:spPr>
          <a:xfrm>
            <a:off x="11508890" y="3664226"/>
            <a:ext cx="683110" cy="3195194"/>
          </a:xfrm>
          <a:prstGeom prst="rect">
            <a:avLst/>
          </a:prstGeom>
        </p:spPr>
      </p:pic>
      <p:pic>
        <p:nvPicPr>
          <p:cNvPr id="10" name="Picture 9" descr="Text&#10;&#10;Description automatically generated">
            <a:extLst>
              <a:ext uri="{FF2B5EF4-FFF2-40B4-BE49-F238E27FC236}">
                <a16:creationId xmlns:a16="http://schemas.microsoft.com/office/drawing/2014/main" id="{F32625F1-7659-D149-BF6D-0FE435277C3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9200" y="360000"/>
            <a:ext cx="2713831" cy="424800"/>
          </a:xfrm>
          <a:prstGeom prst="rect">
            <a:avLst/>
          </a:prstGeom>
        </p:spPr>
      </p:pic>
    </p:spTree>
    <p:extLst>
      <p:ext uri="{BB962C8B-B14F-4D97-AF65-F5344CB8AC3E}">
        <p14:creationId xmlns:p14="http://schemas.microsoft.com/office/powerpoint/2010/main" val="1383977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orside_hvi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BCF24-1491-4D44-AF4A-D0C853975FD2}"/>
              </a:ext>
            </a:extLst>
          </p:cNvPr>
          <p:cNvPicPr>
            <a:picLocks noChangeAspect="1"/>
          </p:cNvPicPr>
          <p:nvPr userDrawn="1"/>
        </p:nvPicPr>
        <p:blipFill>
          <a:blip r:embed="rId2"/>
          <a:stretch>
            <a:fillRect/>
          </a:stretch>
        </p:blipFill>
        <p:spPr>
          <a:xfrm>
            <a:off x="11508000" y="3658646"/>
            <a:ext cx="684000" cy="3199354"/>
          </a:xfrm>
          <a:prstGeom prst="rect">
            <a:avLst/>
          </a:prstGeom>
        </p:spPr>
      </p:pic>
      <p:pic>
        <p:nvPicPr>
          <p:cNvPr id="5" name="Picture 4">
            <a:extLst>
              <a:ext uri="{FF2B5EF4-FFF2-40B4-BE49-F238E27FC236}">
                <a16:creationId xmlns:a16="http://schemas.microsoft.com/office/drawing/2014/main" id="{1DF5F8A9-D7F6-C049-8488-4A57DBF04B8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19200" y="361171"/>
            <a:ext cx="2714400" cy="424411"/>
          </a:xfrm>
          <a:prstGeom prst="rect">
            <a:avLst/>
          </a:prstGeom>
        </p:spPr>
      </p:pic>
      <p:sp>
        <p:nvSpPr>
          <p:cNvPr id="10" name="Tittel 1">
            <a:extLst>
              <a:ext uri="{FF2B5EF4-FFF2-40B4-BE49-F238E27FC236}">
                <a16:creationId xmlns:a16="http://schemas.microsoft.com/office/drawing/2014/main" id="{DCEEF677-F20A-BB4D-A80C-66B5ACE3CDF3}"/>
              </a:ext>
            </a:extLst>
          </p:cNvPr>
          <p:cNvSpPr>
            <a:spLocks noGrp="1"/>
          </p:cNvSpPr>
          <p:nvPr>
            <p:ph type="ctrTitle" hasCustomPrompt="1"/>
          </p:nvPr>
        </p:nvSpPr>
        <p:spPr>
          <a:xfrm>
            <a:off x="1179374" y="2245973"/>
            <a:ext cx="9715731" cy="1088707"/>
          </a:xfrm>
        </p:spPr>
        <p:txBody>
          <a:bodyPr anchor="b" anchorCtr="0">
            <a:normAutofit/>
          </a:bodyPr>
          <a:lstStyle>
            <a:lvl1pPr algn="l">
              <a:defRPr sz="4500" b="0" i="0">
                <a:solidFill>
                  <a:schemeClr val="tx1"/>
                </a:solidFill>
              </a:defRPr>
            </a:lvl1pPr>
          </a:lstStyle>
          <a:p>
            <a:r>
              <a:rPr lang="nb-NO" dirty="0"/>
              <a:t>Klikk for å redigere tittelstil</a:t>
            </a:r>
          </a:p>
        </p:txBody>
      </p:sp>
      <p:sp>
        <p:nvSpPr>
          <p:cNvPr id="11" name="Undertittel 2">
            <a:extLst>
              <a:ext uri="{FF2B5EF4-FFF2-40B4-BE49-F238E27FC236}">
                <a16:creationId xmlns:a16="http://schemas.microsoft.com/office/drawing/2014/main" id="{6D91FDBD-3BB7-0044-9219-2717F51F47D4}"/>
              </a:ext>
            </a:extLst>
          </p:cNvPr>
          <p:cNvSpPr>
            <a:spLocks noGrp="1"/>
          </p:cNvSpPr>
          <p:nvPr>
            <p:ph type="subTitle" idx="1"/>
          </p:nvPr>
        </p:nvSpPr>
        <p:spPr>
          <a:xfrm>
            <a:off x="1179375" y="3467005"/>
            <a:ext cx="9715730" cy="1601045"/>
          </a:xfrm>
        </p:spPr>
        <p:txBody>
          <a:bodyPr>
            <a:normAutofit/>
          </a:bodyPr>
          <a:lstStyle>
            <a:lvl1pPr marL="0" marR="0" indent="0" algn="l" defTabSz="914355" rtl="0" eaLnBrk="1" fontAlgn="auto" latinLnBrk="0" hangingPunct="1">
              <a:lnSpc>
                <a:spcPct val="100000"/>
              </a:lnSpc>
              <a:spcBef>
                <a:spcPts val="250"/>
              </a:spcBef>
              <a:spcAft>
                <a:spcPts val="0"/>
              </a:spcAft>
              <a:buClrTx/>
              <a:buSzPct val="120000"/>
              <a:buFont typeface="Arial" panose="020B0604020202020204" pitchFamily="34" charset="0"/>
              <a:buNone/>
              <a:tabLst/>
              <a:defRPr sz="2000">
                <a:solidFill>
                  <a:schemeClr val="tx1"/>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1691988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orside_hvit_rød_skrif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963024-4E44-654E-82D9-B40BD2AD884F}"/>
              </a:ext>
            </a:extLst>
          </p:cNvPr>
          <p:cNvPicPr>
            <a:picLocks noChangeAspect="1"/>
          </p:cNvPicPr>
          <p:nvPr userDrawn="1"/>
        </p:nvPicPr>
        <p:blipFill>
          <a:blip r:embed="rId2"/>
          <a:stretch>
            <a:fillRect/>
          </a:stretch>
        </p:blipFill>
        <p:spPr>
          <a:xfrm>
            <a:off x="11508000" y="3658646"/>
            <a:ext cx="684000" cy="3199354"/>
          </a:xfrm>
          <a:prstGeom prst="rect">
            <a:avLst/>
          </a:prstGeom>
        </p:spPr>
      </p:pic>
      <p:sp>
        <p:nvSpPr>
          <p:cNvPr id="11" name="Tittel 1">
            <a:extLst>
              <a:ext uri="{FF2B5EF4-FFF2-40B4-BE49-F238E27FC236}">
                <a16:creationId xmlns:a16="http://schemas.microsoft.com/office/drawing/2014/main" id="{4AA63A71-6785-A746-87A6-8C6CD3960EB7}"/>
              </a:ext>
            </a:extLst>
          </p:cNvPr>
          <p:cNvSpPr>
            <a:spLocks noGrp="1"/>
          </p:cNvSpPr>
          <p:nvPr>
            <p:ph type="ctrTitle" hasCustomPrompt="1"/>
          </p:nvPr>
        </p:nvSpPr>
        <p:spPr>
          <a:xfrm>
            <a:off x="1179374" y="2245973"/>
            <a:ext cx="9715731" cy="1088707"/>
          </a:xfrm>
        </p:spPr>
        <p:txBody>
          <a:bodyPr anchor="b" anchorCtr="0">
            <a:normAutofit/>
          </a:bodyPr>
          <a:lstStyle>
            <a:lvl1pPr algn="l">
              <a:defRPr sz="4500" b="0" i="0">
                <a:solidFill>
                  <a:schemeClr val="tx2"/>
                </a:solidFill>
              </a:defRPr>
            </a:lvl1pPr>
          </a:lstStyle>
          <a:p>
            <a:r>
              <a:rPr lang="nb-NO" dirty="0"/>
              <a:t>Klikk for å redigere tittelstil</a:t>
            </a:r>
          </a:p>
        </p:txBody>
      </p:sp>
      <p:sp>
        <p:nvSpPr>
          <p:cNvPr id="12" name="Undertittel 2">
            <a:extLst>
              <a:ext uri="{FF2B5EF4-FFF2-40B4-BE49-F238E27FC236}">
                <a16:creationId xmlns:a16="http://schemas.microsoft.com/office/drawing/2014/main" id="{EE4E1F28-9F47-BB47-9069-8BEE53DA54C5}"/>
              </a:ext>
            </a:extLst>
          </p:cNvPr>
          <p:cNvSpPr>
            <a:spLocks noGrp="1"/>
          </p:cNvSpPr>
          <p:nvPr>
            <p:ph type="subTitle" idx="1"/>
          </p:nvPr>
        </p:nvSpPr>
        <p:spPr>
          <a:xfrm>
            <a:off x="1179375" y="3467005"/>
            <a:ext cx="9715730" cy="1601045"/>
          </a:xfrm>
        </p:spPr>
        <p:txBody>
          <a:bodyPr>
            <a:normAutofit/>
          </a:bodyPr>
          <a:lstStyle>
            <a:lvl1pPr marL="0" marR="0" indent="0" algn="l" defTabSz="914355" rtl="0" eaLnBrk="1" fontAlgn="auto" latinLnBrk="0" hangingPunct="1">
              <a:lnSpc>
                <a:spcPct val="100000"/>
              </a:lnSpc>
              <a:spcBef>
                <a:spcPts val="250"/>
              </a:spcBef>
              <a:spcAft>
                <a:spcPts val="0"/>
              </a:spcAft>
              <a:buClrTx/>
              <a:buSzPct val="120000"/>
              <a:buFont typeface="Arial" panose="020B0604020202020204" pitchFamily="34" charset="0"/>
              <a:buNone/>
              <a:tabLst/>
              <a:defRPr sz="2000">
                <a:solidFill>
                  <a:schemeClr val="tx1"/>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Klikk for å redigere undertittelstil i malen</a:t>
            </a:r>
            <a:endParaRPr lang="nb-NO" dirty="0"/>
          </a:p>
        </p:txBody>
      </p:sp>
      <p:pic>
        <p:nvPicPr>
          <p:cNvPr id="7" name="Picture 6">
            <a:extLst>
              <a:ext uri="{FF2B5EF4-FFF2-40B4-BE49-F238E27FC236}">
                <a16:creationId xmlns:a16="http://schemas.microsoft.com/office/drawing/2014/main" id="{3E1F4269-D95D-AE4F-873D-213EE717F54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19200" y="361171"/>
            <a:ext cx="2714400" cy="424411"/>
          </a:xfrm>
          <a:prstGeom prst="rect">
            <a:avLst/>
          </a:prstGeom>
        </p:spPr>
      </p:pic>
    </p:spTree>
    <p:extLst>
      <p:ext uri="{BB962C8B-B14F-4D97-AF65-F5344CB8AC3E}">
        <p14:creationId xmlns:p14="http://schemas.microsoft.com/office/powerpoint/2010/main" val="2598358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orside_gu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E46EEF-5F74-F344-B419-5DCBAFDBEB45}"/>
              </a:ext>
            </a:extLst>
          </p:cNvPr>
          <p:cNvSpPr/>
          <p:nvPr userDrawn="1"/>
        </p:nvSpPr>
        <p:spPr>
          <a:xfrm>
            <a:off x="136849" y="141514"/>
            <a:ext cx="11919600" cy="6573600"/>
          </a:xfrm>
          <a:prstGeom prst="rect">
            <a:avLst/>
          </a:prstGeom>
          <a:solidFill>
            <a:srgbClr val="F8EC6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en-NO" b="0" i="0" dirty="0">
              <a:latin typeface="Roboto" panose="02000000000000000000" pitchFamily="2" charset="0"/>
            </a:endParaRPr>
          </a:p>
        </p:txBody>
      </p:sp>
      <p:pic>
        <p:nvPicPr>
          <p:cNvPr id="9" name="Picture 8">
            <a:extLst>
              <a:ext uri="{FF2B5EF4-FFF2-40B4-BE49-F238E27FC236}">
                <a16:creationId xmlns:a16="http://schemas.microsoft.com/office/drawing/2014/main" id="{18BBCF24-1491-4D44-AF4A-D0C853975FD2}"/>
              </a:ext>
            </a:extLst>
          </p:cNvPr>
          <p:cNvPicPr>
            <a:picLocks noChangeAspect="1"/>
          </p:cNvPicPr>
          <p:nvPr userDrawn="1"/>
        </p:nvPicPr>
        <p:blipFill>
          <a:blip r:embed="rId2"/>
          <a:stretch>
            <a:fillRect/>
          </a:stretch>
        </p:blipFill>
        <p:spPr>
          <a:xfrm>
            <a:off x="11508000" y="3658646"/>
            <a:ext cx="684000" cy="3199354"/>
          </a:xfrm>
          <a:prstGeom prst="rect">
            <a:avLst/>
          </a:prstGeom>
        </p:spPr>
      </p:pic>
      <p:sp>
        <p:nvSpPr>
          <p:cNvPr id="10" name="Tittel 1">
            <a:extLst>
              <a:ext uri="{FF2B5EF4-FFF2-40B4-BE49-F238E27FC236}">
                <a16:creationId xmlns:a16="http://schemas.microsoft.com/office/drawing/2014/main" id="{E6B4639B-C724-B048-889E-DC357F0885CA}"/>
              </a:ext>
            </a:extLst>
          </p:cNvPr>
          <p:cNvSpPr>
            <a:spLocks noGrp="1"/>
          </p:cNvSpPr>
          <p:nvPr>
            <p:ph type="ctrTitle" hasCustomPrompt="1"/>
          </p:nvPr>
        </p:nvSpPr>
        <p:spPr>
          <a:xfrm>
            <a:off x="1179374" y="2245973"/>
            <a:ext cx="9715731" cy="1088707"/>
          </a:xfrm>
        </p:spPr>
        <p:txBody>
          <a:bodyPr anchor="b" anchorCtr="0">
            <a:normAutofit/>
          </a:bodyPr>
          <a:lstStyle>
            <a:lvl1pPr algn="l">
              <a:defRPr sz="4500" b="0" i="0">
                <a:solidFill>
                  <a:schemeClr val="tx1"/>
                </a:solidFill>
              </a:defRPr>
            </a:lvl1pPr>
          </a:lstStyle>
          <a:p>
            <a:r>
              <a:rPr lang="nb-NO" dirty="0"/>
              <a:t>Klikk for å redigere tittelstil</a:t>
            </a:r>
          </a:p>
        </p:txBody>
      </p:sp>
      <p:sp>
        <p:nvSpPr>
          <p:cNvPr id="11" name="Undertittel 2">
            <a:extLst>
              <a:ext uri="{FF2B5EF4-FFF2-40B4-BE49-F238E27FC236}">
                <a16:creationId xmlns:a16="http://schemas.microsoft.com/office/drawing/2014/main" id="{A81C4719-765A-8D4C-B05A-99F4E70A4DE7}"/>
              </a:ext>
            </a:extLst>
          </p:cNvPr>
          <p:cNvSpPr>
            <a:spLocks noGrp="1"/>
          </p:cNvSpPr>
          <p:nvPr>
            <p:ph type="subTitle" idx="1"/>
          </p:nvPr>
        </p:nvSpPr>
        <p:spPr>
          <a:xfrm>
            <a:off x="1179375" y="3467005"/>
            <a:ext cx="9715730" cy="1601045"/>
          </a:xfrm>
        </p:spPr>
        <p:txBody>
          <a:bodyPr>
            <a:normAutofit/>
          </a:bodyPr>
          <a:lstStyle>
            <a:lvl1pPr marL="0" marR="0" indent="0" algn="l" defTabSz="914355" rtl="0" eaLnBrk="1" fontAlgn="auto" latinLnBrk="0" hangingPunct="1">
              <a:lnSpc>
                <a:spcPct val="100000"/>
              </a:lnSpc>
              <a:spcBef>
                <a:spcPts val="250"/>
              </a:spcBef>
              <a:spcAft>
                <a:spcPts val="0"/>
              </a:spcAft>
              <a:buClrTx/>
              <a:buSzPct val="120000"/>
              <a:buFont typeface="Arial" panose="020B0604020202020204" pitchFamily="34" charset="0"/>
              <a:buNone/>
              <a:tabLst/>
              <a:defRPr sz="2000">
                <a:solidFill>
                  <a:schemeClr val="tx1"/>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Klikk for å redigere undertittelstil i malen</a:t>
            </a:r>
            <a:endParaRPr lang="nb-NO" dirty="0"/>
          </a:p>
        </p:txBody>
      </p:sp>
      <p:pic>
        <p:nvPicPr>
          <p:cNvPr id="7" name="Picture 6">
            <a:extLst>
              <a:ext uri="{FF2B5EF4-FFF2-40B4-BE49-F238E27FC236}">
                <a16:creationId xmlns:a16="http://schemas.microsoft.com/office/drawing/2014/main" id="{8FB4ACC9-B19D-B547-895D-5A28D062337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19200" y="361171"/>
            <a:ext cx="2714400" cy="424411"/>
          </a:xfrm>
          <a:prstGeom prst="rect">
            <a:avLst/>
          </a:prstGeom>
        </p:spPr>
      </p:pic>
    </p:spTree>
    <p:extLst>
      <p:ext uri="{BB962C8B-B14F-4D97-AF65-F5344CB8AC3E}">
        <p14:creationId xmlns:p14="http://schemas.microsoft.com/office/powerpoint/2010/main" val="295760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rside /m mørkt bilde">
    <p:bg>
      <p:bgPr>
        <a:solidFill>
          <a:schemeClr val="bg1"/>
        </a:solidFill>
        <a:effectLst/>
      </p:bgPr>
    </p:bg>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5E28A4C0-4FD9-FE4F-B39B-76A0F4D90F25}"/>
              </a:ext>
            </a:extLst>
          </p:cNvPr>
          <p:cNvSpPr>
            <a:spLocks noGrp="1"/>
          </p:cNvSpPr>
          <p:nvPr>
            <p:ph type="pic" sz="quarter" idx="10" hasCustomPrompt="1"/>
          </p:nvPr>
        </p:nvSpPr>
        <p:spPr>
          <a:xfrm>
            <a:off x="134400" y="133200"/>
            <a:ext cx="11923200" cy="6591600"/>
          </a:xfrm>
          <a:blipFill dpi="0" rotWithShape="1">
            <a:blip r:embed="rId2"/>
            <a:srcRect/>
            <a:stretch>
              <a:fillRect l="-50" t="-5000" r="-50" b="-16000"/>
            </a:stretch>
          </a:blipFill>
        </p:spPr>
        <p:txBody>
          <a:bodyPr>
            <a:noAutofit/>
          </a:bodyPr>
          <a:lstStyle>
            <a:lvl1pPr>
              <a:buFontTx/>
              <a:buNone/>
              <a:defRPr/>
            </a:lvl1pPr>
          </a:lstStyle>
          <a:p>
            <a:r>
              <a:rPr lang="en-NO" dirty="0"/>
              <a:t> </a:t>
            </a:r>
          </a:p>
        </p:txBody>
      </p:sp>
      <p:sp>
        <p:nvSpPr>
          <p:cNvPr id="19" name="Tittel 1">
            <a:extLst>
              <a:ext uri="{FF2B5EF4-FFF2-40B4-BE49-F238E27FC236}">
                <a16:creationId xmlns:a16="http://schemas.microsoft.com/office/drawing/2014/main" id="{A9CB08BA-DBD2-2542-8B8C-1971349A2E9E}"/>
              </a:ext>
            </a:extLst>
          </p:cNvPr>
          <p:cNvSpPr>
            <a:spLocks noGrp="1"/>
          </p:cNvSpPr>
          <p:nvPr>
            <p:ph type="ctrTitle" hasCustomPrompt="1"/>
          </p:nvPr>
        </p:nvSpPr>
        <p:spPr>
          <a:xfrm>
            <a:off x="1179374" y="2245973"/>
            <a:ext cx="9715731" cy="1088707"/>
          </a:xfrm>
        </p:spPr>
        <p:txBody>
          <a:bodyPr anchor="b" anchorCtr="0">
            <a:normAutofit/>
          </a:bodyPr>
          <a:lstStyle>
            <a:lvl1pPr algn="l">
              <a:defRPr sz="4500" b="0" i="0">
                <a:solidFill>
                  <a:schemeClr val="lt1"/>
                </a:solidFill>
              </a:defRPr>
            </a:lvl1pPr>
          </a:lstStyle>
          <a:p>
            <a:r>
              <a:rPr lang="nb-NO" dirty="0"/>
              <a:t>Klikk for å redigere tittelstil</a:t>
            </a:r>
          </a:p>
        </p:txBody>
      </p:sp>
      <p:sp>
        <p:nvSpPr>
          <p:cNvPr id="20" name="Undertittel 2">
            <a:extLst>
              <a:ext uri="{FF2B5EF4-FFF2-40B4-BE49-F238E27FC236}">
                <a16:creationId xmlns:a16="http://schemas.microsoft.com/office/drawing/2014/main" id="{E7F59048-3647-7346-85CC-A99CAF125A93}"/>
              </a:ext>
            </a:extLst>
          </p:cNvPr>
          <p:cNvSpPr>
            <a:spLocks noGrp="1"/>
          </p:cNvSpPr>
          <p:nvPr>
            <p:ph type="subTitle" idx="1"/>
          </p:nvPr>
        </p:nvSpPr>
        <p:spPr>
          <a:xfrm>
            <a:off x="1179375" y="3467005"/>
            <a:ext cx="9715730" cy="1601045"/>
          </a:xfrm>
        </p:spPr>
        <p:txBody>
          <a:bodyPr>
            <a:normAutofit/>
          </a:bodyPr>
          <a:lstStyle>
            <a:lvl1pPr marL="0" marR="0" indent="0" algn="l" defTabSz="914355" rtl="0" eaLnBrk="1" fontAlgn="auto" latinLnBrk="0" hangingPunct="1">
              <a:lnSpc>
                <a:spcPct val="100000"/>
              </a:lnSpc>
              <a:spcBef>
                <a:spcPts val="250"/>
              </a:spcBef>
              <a:spcAft>
                <a:spcPts val="0"/>
              </a:spcAft>
              <a:buClrTx/>
              <a:buSzPct val="120000"/>
              <a:buFont typeface="Arial" panose="020B0604020202020204" pitchFamily="34" charset="0"/>
              <a:buNone/>
              <a:tabLst/>
              <a:defRPr sz="2000">
                <a:solidFill>
                  <a:schemeClr val="lt1"/>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Klikk for å redigere undertittelstil i malen</a:t>
            </a:r>
            <a:endParaRPr lang="nb-NO" dirty="0"/>
          </a:p>
        </p:txBody>
      </p:sp>
      <p:sp>
        <p:nvSpPr>
          <p:cNvPr id="33" name="Text Placeholder 32">
            <a:extLst>
              <a:ext uri="{FF2B5EF4-FFF2-40B4-BE49-F238E27FC236}">
                <a16:creationId xmlns:a16="http://schemas.microsoft.com/office/drawing/2014/main" id="{8C5F9D15-EA75-AE41-890A-C9343F147F84}"/>
              </a:ext>
            </a:extLst>
          </p:cNvPr>
          <p:cNvSpPr>
            <a:spLocks noGrp="1"/>
          </p:cNvSpPr>
          <p:nvPr>
            <p:ph type="body" sz="quarter" idx="11" hasCustomPrompt="1"/>
          </p:nvPr>
        </p:nvSpPr>
        <p:spPr>
          <a:xfrm>
            <a:off x="11504400" y="3657600"/>
            <a:ext cx="687600" cy="3200400"/>
          </a:xfrm>
          <a:blipFill>
            <a:blip r:embed="rId3"/>
            <a:stretch>
              <a:fillRect r="13"/>
            </a:stretch>
          </a:blipFill>
        </p:spPr>
        <p:txBody>
          <a:bodyPr>
            <a:noAutofit/>
          </a:bodyPr>
          <a:lstStyle>
            <a:lvl1pPr>
              <a:buNone/>
              <a:defRPr/>
            </a:lvl1pPr>
          </a:lstStyle>
          <a:p>
            <a:pPr lvl="0"/>
            <a:r>
              <a:rPr lang="en-NO" dirty="0"/>
              <a:t> </a:t>
            </a:r>
          </a:p>
        </p:txBody>
      </p:sp>
      <p:sp>
        <p:nvSpPr>
          <p:cNvPr id="36" name="Text Placeholder 35">
            <a:extLst>
              <a:ext uri="{FF2B5EF4-FFF2-40B4-BE49-F238E27FC236}">
                <a16:creationId xmlns:a16="http://schemas.microsoft.com/office/drawing/2014/main" id="{0FCACC6E-F107-6844-8ED9-A2A1AC56DE11}"/>
              </a:ext>
            </a:extLst>
          </p:cNvPr>
          <p:cNvSpPr>
            <a:spLocks noGrp="1"/>
          </p:cNvSpPr>
          <p:nvPr>
            <p:ph type="body" sz="quarter" idx="12" hasCustomPrompt="1"/>
          </p:nvPr>
        </p:nvSpPr>
        <p:spPr>
          <a:xfrm>
            <a:off x="619200" y="363386"/>
            <a:ext cx="2707200" cy="417513"/>
          </a:xfrm>
          <a:blipFill>
            <a:blip r:embed="rId4"/>
            <a:stretch>
              <a:fillRect r="13"/>
            </a:stretch>
          </a:blipFill>
        </p:spPr>
        <p:txBody>
          <a:bodyPr/>
          <a:lstStyle>
            <a:lvl1pPr>
              <a:buFontTx/>
              <a:buNone/>
              <a:defRPr/>
            </a:lvl1pPr>
          </a:lstStyle>
          <a:p>
            <a:pPr lvl="0"/>
            <a:r>
              <a:rPr lang="en-NO" dirty="0"/>
              <a:t> </a:t>
            </a:r>
          </a:p>
        </p:txBody>
      </p:sp>
    </p:spTree>
    <p:extLst>
      <p:ext uri="{BB962C8B-B14F-4D97-AF65-F5344CB8AC3E}">
        <p14:creationId xmlns:p14="http://schemas.microsoft.com/office/powerpoint/2010/main" val="259260380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rside /m lyst bilde">
    <p:bg>
      <p:bgPr>
        <a:solidFill>
          <a:schemeClr val="bg1"/>
        </a:solidFill>
        <a:effectLst/>
      </p:bgPr>
    </p:bg>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5E28A4C0-4FD9-FE4F-B39B-76A0F4D90F25}"/>
              </a:ext>
            </a:extLst>
          </p:cNvPr>
          <p:cNvSpPr>
            <a:spLocks noGrp="1"/>
          </p:cNvSpPr>
          <p:nvPr>
            <p:ph type="pic" sz="quarter" idx="10" hasCustomPrompt="1"/>
          </p:nvPr>
        </p:nvSpPr>
        <p:spPr>
          <a:xfrm>
            <a:off x="134400" y="133200"/>
            <a:ext cx="11923200" cy="6591600"/>
          </a:xfrm>
          <a:blipFill>
            <a:blip r:embed="rId2"/>
            <a:srcRect/>
            <a:stretch>
              <a:fillRect t="-26859" r="-5138" b="11"/>
            </a:stretch>
          </a:blipFill>
        </p:spPr>
        <p:txBody>
          <a:bodyPr>
            <a:noAutofit/>
          </a:bodyPr>
          <a:lstStyle>
            <a:lvl1pPr>
              <a:buFontTx/>
              <a:buNone/>
              <a:defRPr/>
            </a:lvl1pPr>
          </a:lstStyle>
          <a:p>
            <a:r>
              <a:rPr lang="en-NO" dirty="0"/>
              <a:t> </a:t>
            </a:r>
          </a:p>
        </p:txBody>
      </p:sp>
      <p:sp>
        <p:nvSpPr>
          <p:cNvPr id="19" name="Tittel 1">
            <a:extLst>
              <a:ext uri="{FF2B5EF4-FFF2-40B4-BE49-F238E27FC236}">
                <a16:creationId xmlns:a16="http://schemas.microsoft.com/office/drawing/2014/main" id="{A9CB08BA-DBD2-2542-8B8C-1971349A2E9E}"/>
              </a:ext>
            </a:extLst>
          </p:cNvPr>
          <p:cNvSpPr>
            <a:spLocks noGrp="1"/>
          </p:cNvSpPr>
          <p:nvPr>
            <p:ph type="ctrTitle" hasCustomPrompt="1"/>
          </p:nvPr>
        </p:nvSpPr>
        <p:spPr>
          <a:xfrm>
            <a:off x="1179374" y="2245973"/>
            <a:ext cx="9715731" cy="1088707"/>
          </a:xfrm>
        </p:spPr>
        <p:txBody>
          <a:bodyPr anchor="b" anchorCtr="0">
            <a:normAutofit/>
          </a:bodyPr>
          <a:lstStyle>
            <a:lvl1pPr algn="l">
              <a:defRPr sz="4500" b="0" i="0">
                <a:solidFill>
                  <a:schemeClr val="tx1"/>
                </a:solidFill>
              </a:defRPr>
            </a:lvl1pPr>
          </a:lstStyle>
          <a:p>
            <a:r>
              <a:rPr lang="nb-NO" dirty="0"/>
              <a:t>Klikk for å redigere tittelstil</a:t>
            </a:r>
          </a:p>
        </p:txBody>
      </p:sp>
      <p:sp>
        <p:nvSpPr>
          <p:cNvPr id="20" name="Undertittel 2">
            <a:extLst>
              <a:ext uri="{FF2B5EF4-FFF2-40B4-BE49-F238E27FC236}">
                <a16:creationId xmlns:a16="http://schemas.microsoft.com/office/drawing/2014/main" id="{E7F59048-3647-7346-85CC-A99CAF125A93}"/>
              </a:ext>
            </a:extLst>
          </p:cNvPr>
          <p:cNvSpPr>
            <a:spLocks noGrp="1"/>
          </p:cNvSpPr>
          <p:nvPr>
            <p:ph type="subTitle" idx="1"/>
          </p:nvPr>
        </p:nvSpPr>
        <p:spPr>
          <a:xfrm>
            <a:off x="1179375" y="3467005"/>
            <a:ext cx="9715730" cy="1601045"/>
          </a:xfrm>
        </p:spPr>
        <p:txBody>
          <a:bodyPr>
            <a:normAutofit/>
          </a:bodyPr>
          <a:lstStyle>
            <a:lvl1pPr marL="0" marR="0" indent="0" algn="l" defTabSz="914355" rtl="0" eaLnBrk="1" fontAlgn="auto" latinLnBrk="0" hangingPunct="1">
              <a:lnSpc>
                <a:spcPct val="100000"/>
              </a:lnSpc>
              <a:spcBef>
                <a:spcPts val="250"/>
              </a:spcBef>
              <a:spcAft>
                <a:spcPts val="0"/>
              </a:spcAft>
              <a:buClrTx/>
              <a:buSzPct val="120000"/>
              <a:buFont typeface="Arial" panose="020B0604020202020204" pitchFamily="34" charset="0"/>
              <a:buNone/>
              <a:tabLst/>
              <a:defRPr sz="2000">
                <a:solidFill>
                  <a:schemeClr val="tx1"/>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Klikk for å redigere undertittelstil i malen</a:t>
            </a:r>
            <a:endParaRPr lang="nb-NO" dirty="0"/>
          </a:p>
        </p:txBody>
      </p:sp>
      <p:sp>
        <p:nvSpPr>
          <p:cNvPr id="33" name="Text Placeholder 32">
            <a:extLst>
              <a:ext uri="{FF2B5EF4-FFF2-40B4-BE49-F238E27FC236}">
                <a16:creationId xmlns:a16="http://schemas.microsoft.com/office/drawing/2014/main" id="{8C5F9D15-EA75-AE41-890A-C9343F147F84}"/>
              </a:ext>
            </a:extLst>
          </p:cNvPr>
          <p:cNvSpPr>
            <a:spLocks noGrp="1"/>
          </p:cNvSpPr>
          <p:nvPr>
            <p:ph type="body" sz="quarter" idx="11" hasCustomPrompt="1"/>
          </p:nvPr>
        </p:nvSpPr>
        <p:spPr>
          <a:xfrm>
            <a:off x="11504400" y="3657600"/>
            <a:ext cx="687600" cy="3200400"/>
          </a:xfrm>
          <a:blipFill>
            <a:blip r:embed="rId3"/>
            <a:stretch>
              <a:fillRect r="13"/>
            </a:stretch>
          </a:blipFill>
        </p:spPr>
        <p:txBody>
          <a:bodyPr>
            <a:noAutofit/>
          </a:bodyPr>
          <a:lstStyle>
            <a:lvl1pPr>
              <a:buNone/>
              <a:defRPr/>
            </a:lvl1pPr>
          </a:lstStyle>
          <a:p>
            <a:pPr lvl="0"/>
            <a:r>
              <a:rPr lang="en-NO" dirty="0"/>
              <a:t> </a:t>
            </a:r>
          </a:p>
        </p:txBody>
      </p:sp>
      <p:sp>
        <p:nvSpPr>
          <p:cNvPr id="36" name="Text Placeholder 35">
            <a:extLst>
              <a:ext uri="{FF2B5EF4-FFF2-40B4-BE49-F238E27FC236}">
                <a16:creationId xmlns:a16="http://schemas.microsoft.com/office/drawing/2014/main" id="{0FCACC6E-F107-6844-8ED9-A2A1AC56DE11}"/>
              </a:ext>
            </a:extLst>
          </p:cNvPr>
          <p:cNvSpPr>
            <a:spLocks noGrp="1"/>
          </p:cNvSpPr>
          <p:nvPr>
            <p:ph type="body" sz="quarter" idx="12" hasCustomPrompt="1"/>
          </p:nvPr>
        </p:nvSpPr>
        <p:spPr>
          <a:xfrm>
            <a:off x="619200" y="363386"/>
            <a:ext cx="2707200" cy="417513"/>
          </a:xfrm>
          <a:blipFill>
            <a:blip r:embed="rId4"/>
            <a:stretch>
              <a:fillRect r="13"/>
            </a:stretch>
          </a:blipFill>
        </p:spPr>
        <p:txBody>
          <a:bodyPr/>
          <a:lstStyle>
            <a:lvl1pPr>
              <a:buFontTx/>
              <a:buNone/>
              <a:defRPr/>
            </a:lvl1pPr>
          </a:lstStyle>
          <a:p>
            <a:pPr lvl="0"/>
            <a:r>
              <a:rPr lang="en-NO" dirty="0"/>
              <a:t> </a:t>
            </a:r>
          </a:p>
        </p:txBody>
      </p:sp>
    </p:spTree>
    <p:extLst>
      <p:ext uri="{BB962C8B-B14F-4D97-AF65-F5344CB8AC3E}">
        <p14:creationId xmlns:p14="http://schemas.microsoft.com/office/powerpoint/2010/main" val="527076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orside_avlutnings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E30A3C-D9F3-D342-965A-342E59A80FCD}"/>
              </a:ext>
            </a:extLst>
          </p:cNvPr>
          <p:cNvSpPr/>
          <p:nvPr userDrawn="1"/>
        </p:nvSpPr>
        <p:spPr>
          <a:xfrm>
            <a:off x="136849" y="141514"/>
            <a:ext cx="11919600" cy="657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NO" b="0" i="0" dirty="0">
              <a:latin typeface="Roboto" panose="02000000000000000000" pitchFamily="2" charset="0"/>
            </a:endParaRPr>
          </a:p>
        </p:txBody>
      </p:sp>
      <p:pic>
        <p:nvPicPr>
          <p:cNvPr id="7" name="Bilde 9">
            <a:extLst>
              <a:ext uri="{FF2B5EF4-FFF2-40B4-BE49-F238E27FC236}">
                <a16:creationId xmlns:a16="http://schemas.microsoft.com/office/drawing/2014/main" id="{144F61EF-B767-4149-809E-47FFE221D48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6246" y="2386799"/>
            <a:ext cx="7779508" cy="1579240"/>
          </a:xfrm>
          <a:prstGeom prst="rect">
            <a:avLst/>
          </a:prstGeom>
        </p:spPr>
      </p:pic>
      <p:pic>
        <p:nvPicPr>
          <p:cNvPr id="5" name="Picture 4">
            <a:extLst>
              <a:ext uri="{FF2B5EF4-FFF2-40B4-BE49-F238E27FC236}">
                <a16:creationId xmlns:a16="http://schemas.microsoft.com/office/drawing/2014/main" id="{F4F14DF3-EED7-B349-B3B5-4973CA757EC9}"/>
              </a:ext>
            </a:extLst>
          </p:cNvPr>
          <p:cNvPicPr>
            <a:picLocks noChangeAspect="1"/>
          </p:cNvPicPr>
          <p:nvPr userDrawn="1"/>
        </p:nvPicPr>
        <p:blipFill>
          <a:blip r:embed="rId3"/>
          <a:stretch>
            <a:fillRect/>
          </a:stretch>
        </p:blipFill>
        <p:spPr>
          <a:xfrm>
            <a:off x="11508890" y="3664226"/>
            <a:ext cx="683110" cy="3195194"/>
          </a:xfrm>
          <a:prstGeom prst="rect">
            <a:avLst/>
          </a:prstGeom>
        </p:spPr>
      </p:pic>
    </p:spTree>
    <p:extLst>
      <p:ext uri="{BB962C8B-B14F-4D97-AF65-F5344CB8AC3E}">
        <p14:creationId xmlns:p14="http://schemas.microsoft.com/office/powerpoint/2010/main" val="3876409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BFED6-A41C-4998-A454-37846CD02F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7027AC00-7092-4BEA-A4CF-C8A54CFD3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99D587AD-D9D2-4DCB-B4B4-4A73653624CA}"/>
              </a:ext>
            </a:extLst>
          </p:cNvPr>
          <p:cNvSpPr>
            <a:spLocks noGrp="1"/>
          </p:cNvSpPr>
          <p:nvPr>
            <p:ph type="dt" sz="half" idx="10"/>
          </p:nvPr>
        </p:nvSpPr>
        <p:spPr/>
        <p:txBody>
          <a:bodyPr/>
          <a:lstStyle/>
          <a:p>
            <a:fld id="{9E4C45E6-804F-45CB-819F-81ADF278F5DC}" type="datetimeFigureOut">
              <a:rPr lang="nb-NO" smtClean="0"/>
              <a:t>12.06.2023</a:t>
            </a:fld>
            <a:endParaRPr lang="nb-NO"/>
          </a:p>
        </p:txBody>
      </p:sp>
      <p:sp>
        <p:nvSpPr>
          <p:cNvPr id="5" name="Footer Placeholder 4">
            <a:extLst>
              <a:ext uri="{FF2B5EF4-FFF2-40B4-BE49-F238E27FC236}">
                <a16:creationId xmlns:a16="http://schemas.microsoft.com/office/drawing/2014/main" id="{AB5D46CD-6DBA-428F-99F2-8EADBE5AC1EC}"/>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1CA7705D-D68E-44F3-BD8E-A0DC5583B480}"/>
              </a:ext>
            </a:extLst>
          </p:cNvPr>
          <p:cNvSpPr>
            <a:spLocks noGrp="1"/>
          </p:cNvSpPr>
          <p:nvPr>
            <p:ph type="sldNum" sz="quarter" idx="12"/>
          </p:nvPr>
        </p:nvSpPr>
        <p:spPr/>
        <p:txBody>
          <a:bodyPr/>
          <a:lstStyle/>
          <a:p>
            <a:fld id="{68B6C3F9-D16F-42BB-8319-46CB845C30EF}" type="slidenum">
              <a:rPr lang="nb-NO" smtClean="0"/>
              <a:t>‹#›</a:t>
            </a:fld>
            <a:endParaRPr lang="nb-NO"/>
          </a:p>
        </p:txBody>
      </p:sp>
    </p:spTree>
    <p:extLst>
      <p:ext uri="{BB962C8B-B14F-4D97-AF65-F5344CB8AC3E}">
        <p14:creationId xmlns:p14="http://schemas.microsoft.com/office/powerpoint/2010/main" val="857157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09AB79-D874-4627-9400-37CB581B9FE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6C0032C-0981-BDB8-C565-35ED7E4C3D8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1CDC7D6-DC21-90E9-9C7A-4FF50A5B1BD9}"/>
              </a:ext>
            </a:extLst>
          </p:cNvPr>
          <p:cNvSpPr>
            <a:spLocks noGrp="1"/>
          </p:cNvSpPr>
          <p:nvPr>
            <p:ph type="dt" sz="half" idx="10"/>
          </p:nvPr>
        </p:nvSpPr>
        <p:spPr/>
        <p:txBody>
          <a:bodyPr/>
          <a:lstStyle/>
          <a:p>
            <a:fld id="{D3EB890E-57D8-4B8F-876F-3E48EB69A51F}" type="datetimeFigureOut">
              <a:rPr lang="nb-NO" smtClean="0"/>
              <a:t>12.06.2023</a:t>
            </a:fld>
            <a:endParaRPr lang="nb-NO"/>
          </a:p>
        </p:txBody>
      </p:sp>
      <p:sp>
        <p:nvSpPr>
          <p:cNvPr id="5" name="Plassholder for bunntekst 4">
            <a:extLst>
              <a:ext uri="{FF2B5EF4-FFF2-40B4-BE49-F238E27FC236}">
                <a16:creationId xmlns:a16="http://schemas.microsoft.com/office/drawing/2014/main" id="{58FF3711-1D9E-1DDD-A1BE-0331D736D51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A64BE00-2903-09FF-11CE-A7034875FFAE}"/>
              </a:ext>
            </a:extLst>
          </p:cNvPr>
          <p:cNvSpPr>
            <a:spLocks noGrp="1"/>
          </p:cNvSpPr>
          <p:nvPr>
            <p:ph type="sldNum" sz="quarter" idx="12"/>
          </p:nvPr>
        </p:nvSpPr>
        <p:spPr/>
        <p:txBody>
          <a:bodyPr/>
          <a:lstStyle/>
          <a:p>
            <a:fld id="{F969CF0F-C362-4D13-B793-9CD23E364A00}" type="slidenum">
              <a:rPr lang="nb-NO" smtClean="0"/>
              <a:t>‹#›</a:t>
            </a:fld>
            <a:endParaRPr lang="nb-NO"/>
          </a:p>
        </p:txBody>
      </p:sp>
    </p:spTree>
    <p:extLst>
      <p:ext uri="{BB962C8B-B14F-4D97-AF65-F5344CB8AC3E}">
        <p14:creationId xmlns:p14="http://schemas.microsoft.com/office/powerpoint/2010/main" val="3165673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1F08ED-9270-4E90-9EE8-4932D119DFF6}"/>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44D573BD-AF0B-4F69-87BF-3DF34CE90D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C9D71B3C-700E-4AC8-8456-B45C5D62F59A}"/>
              </a:ext>
            </a:extLst>
          </p:cNvPr>
          <p:cNvSpPr>
            <a:spLocks noGrp="1"/>
          </p:cNvSpPr>
          <p:nvPr>
            <p:ph type="dt" sz="half" idx="10"/>
          </p:nvPr>
        </p:nvSpPr>
        <p:spPr/>
        <p:txBody>
          <a:bodyPr/>
          <a:lstStyle/>
          <a:p>
            <a:fld id="{3178AECD-4627-48D7-82CE-6CB03C5018C3}" type="datetimeFigureOut">
              <a:rPr lang="nb-NO" smtClean="0"/>
              <a:t>12.06.2023</a:t>
            </a:fld>
            <a:endParaRPr lang="nb-NO"/>
          </a:p>
        </p:txBody>
      </p:sp>
      <p:sp>
        <p:nvSpPr>
          <p:cNvPr id="5" name="Plassholder for bunntekst 4">
            <a:extLst>
              <a:ext uri="{FF2B5EF4-FFF2-40B4-BE49-F238E27FC236}">
                <a16:creationId xmlns:a16="http://schemas.microsoft.com/office/drawing/2014/main" id="{34009F82-0BEA-4CE6-801E-6C18FAFCBA0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9E88376-BBA9-4D51-A4FA-FAC6FB20023D}"/>
              </a:ext>
            </a:extLst>
          </p:cNvPr>
          <p:cNvSpPr>
            <a:spLocks noGrp="1"/>
          </p:cNvSpPr>
          <p:nvPr>
            <p:ph type="sldNum" sz="quarter" idx="12"/>
          </p:nvPr>
        </p:nvSpPr>
        <p:spPr/>
        <p:txBody>
          <a:bodyPr/>
          <a:lstStyle/>
          <a:p>
            <a:fld id="{D6357387-4B66-4E2C-BE18-8C3FBDEE58D9}" type="slidenum">
              <a:rPr lang="nb-NO" smtClean="0"/>
              <a:t>‹#›</a:t>
            </a:fld>
            <a:endParaRPr lang="nb-NO"/>
          </a:p>
        </p:txBody>
      </p:sp>
    </p:spTree>
    <p:extLst>
      <p:ext uri="{BB962C8B-B14F-4D97-AF65-F5344CB8AC3E}">
        <p14:creationId xmlns:p14="http://schemas.microsoft.com/office/powerpoint/2010/main" val="3190366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841A81-7328-479D-BEB6-B8EB3C4C4F3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FEEE82C-EED7-4CA3-B1A3-9D96812FB7C6}"/>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23657A6-E1FD-4A79-AE8B-32EF57D530CB}"/>
              </a:ext>
            </a:extLst>
          </p:cNvPr>
          <p:cNvSpPr>
            <a:spLocks noGrp="1"/>
          </p:cNvSpPr>
          <p:nvPr>
            <p:ph type="dt" sz="half" idx="10"/>
          </p:nvPr>
        </p:nvSpPr>
        <p:spPr/>
        <p:txBody>
          <a:bodyPr/>
          <a:lstStyle/>
          <a:p>
            <a:fld id="{3178AECD-4627-48D7-82CE-6CB03C5018C3}" type="datetimeFigureOut">
              <a:rPr lang="nb-NO" smtClean="0"/>
              <a:t>12.06.2023</a:t>
            </a:fld>
            <a:endParaRPr lang="nb-NO"/>
          </a:p>
        </p:txBody>
      </p:sp>
      <p:sp>
        <p:nvSpPr>
          <p:cNvPr id="5" name="Plassholder for bunntekst 4">
            <a:extLst>
              <a:ext uri="{FF2B5EF4-FFF2-40B4-BE49-F238E27FC236}">
                <a16:creationId xmlns:a16="http://schemas.microsoft.com/office/drawing/2014/main" id="{999F8405-1C0F-494F-8519-75E7A44CF16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D08823E-0106-4BC3-A4F7-948FD9E8E969}"/>
              </a:ext>
            </a:extLst>
          </p:cNvPr>
          <p:cNvSpPr>
            <a:spLocks noGrp="1"/>
          </p:cNvSpPr>
          <p:nvPr>
            <p:ph type="sldNum" sz="quarter" idx="12"/>
          </p:nvPr>
        </p:nvSpPr>
        <p:spPr/>
        <p:txBody>
          <a:bodyPr/>
          <a:lstStyle/>
          <a:p>
            <a:fld id="{D6357387-4B66-4E2C-BE18-8C3FBDEE58D9}" type="slidenum">
              <a:rPr lang="nb-NO" smtClean="0"/>
              <a:t>‹#›</a:t>
            </a:fld>
            <a:endParaRPr lang="nb-NO"/>
          </a:p>
        </p:txBody>
      </p:sp>
    </p:spTree>
    <p:extLst>
      <p:ext uri="{BB962C8B-B14F-4D97-AF65-F5344CB8AC3E}">
        <p14:creationId xmlns:p14="http://schemas.microsoft.com/office/powerpoint/2010/main" val="2260432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8C209C-241C-4DC6-B5CC-1325ED101292}"/>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08ED9078-3C73-4418-A954-2E8F1E6487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73A0BB7C-04F5-46A7-8D2E-CB63F4DAE329}"/>
              </a:ext>
            </a:extLst>
          </p:cNvPr>
          <p:cNvSpPr>
            <a:spLocks noGrp="1"/>
          </p:cNvSpPr>
          <p:nvPr>
            <p:ph type="dt" sz="half" idx="10"/>
          </p:nvPr>
        </p:nvSpPr>
        <p:spPr/>
        <p:txBody>
          <a:bodyPr/>
          <a:lstStyle/>
          <a:p>
            <a:fld id="{3178AECD-4627-48D7-82CE-6CB03C5018C3}" type="datetimeFigureOut">
              <a:rPr lang="nb-NO" smtClean="0"/>
              <a:t>12.06.2023</a:t>
            </a:fld>
            <a:endParaRPr lang="nb-NO"/>
          </a:p>
        </p:txBody>
      </p:sp>
      <p:sp>
        <p:nvSpPr>
          <p:cNvPr id="5" name="Plassholder for bunntekst 4">
            <a:extLst>
              <a:ext uri="{FF2B5EF4-FFF2-40B4-BE49-F238E27FC236}">
                <a16:creationId xmlns:a16="http://schemas.microsoft.com/office/drawing/2014/main" id="{A7D7A769-3CB9-44DB-858E-DAB71A4FF3D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CD76F53-A38F-4F06-B527-899BE36CB319}"/>
              </a:ext>
            </a:extLst>
          </p:cNvPr>
          <p:cNvSpPr>
            <a:spLocks noGrp="1"/>
          </p:cNvSpPr>
          <p:nvPr>
            <p:ph type="sldNum" sz="quarter" idx="12"/>
          </p:nvPr>
        </p:nvSpPr>
        <p:spPr/>
        <p:txBody>
          <a:bodyPr/>
          <a:lstStyle/>
          <a:p>
            <a:fld id="{D6357387-4B66-4E2C-BE18-8C3FBDEE58D9}" type="slidenum">
              <a:rPr lang="nb-NO" smtClean="0"/>
              <a:t>‹#›</a:t>
            </a:fld>
            <a:endParaRPr lang="nb-NO"/>
          </a:p>
        </p:txBody>
      </p:sp>
    </p:spTree>
    <p:extLst>
      <p:ext uri="{BB962C8B-B14F-4D97-AF65-F5344CB8AC3E}">
        <p14:creationId xmlns:p14="http://schemas.microsoft.com/office/powerpoint/2010/main" val="2030172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C261-3514-445E-A535-690CD6C64A8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60BADBE-FBFD-4C51-A4DE-0D78B2B6CEBD}"/>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282D7FF-DA9D-4C06-B5A2-19491F2D3918}"/>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3E5DA87B-9523-4A6B-AAEF-28A683B3154E}"/>
              </a:ext>
            </a:extLst>
          </p:cNvPr>
          <p:cNvSpPr>
            <a:spLocks noGrp="1"/>
          </p:cNvSpPr>
          <p:nvPr>
            <p:ph type="dt" sz="half" idx="10"/>
          </p:nvPr>
        </p:nvSpPr>
        <p:spPr/>
        <p:txBody>
          <a:bodyPr/>
          <a:lstStyle/>
          <a:p>
            <a:fld id="{3178AECD-4627-48D7-82CE-6CB03C5018C3}" type="datetimeFigureOut">
              <a:rPr lang="nb-NO" smtClean="0"/>
              <a:t>12.06.2023</a:t>
            </a:fld>
            <a:endParaRPr lang="nb-NO"/>
          </a:p>
        </p:txBody>
      </p:sp>
      <p:sp>
        <p:nvSpPr>
          <p:cNvPr id="6" name="Plassholder for bunntekst 5">
            <a:extLst>
              <a:ext uri="{FF2B5EF4-FFF2-40B4-BE49-F238E27FC236}">
                <a16:creationId xmlns:a16="http://schemas.microsoft.com/office/drawing/2014/main" id="{D5B2D75F-2CF9-49F0-8E11-676031397FC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1DF4598-C30D-42EF-AB4C-D120358BE501}"/>
              </a:ext>
            </a:extLst>
          </p:cNvPr>
          <p:cNvSpPr>
            <a:spLocks noGrp="1"/>
          </p:cNvSpPr>
          <p:nvPr>
            <p:ph type="sldNum" sz="quarter" idx="12"/>
          </p:nvPr>
        </p:nvSpPr>
        <p:spPr/>
        <p:txBody>
          <a:bodyPr/>
          <a:lstStyle/>
          <a:p>
            <a:fld id="{D6357387-4B66-4E2C-BE18-8C3FBDEE58D9}" type="slidenum">
              <a:rPr lang="nb-NO" smtClean="0"/>
              <a:t>‹#›</a:t>
            </a:fld>
            <a:endParaRPr lang="nb-NO"/>
          </a:p>
        </p:txBody>
      </p:sp>
    </p:spTree>
    <p:extLst>
      <p:ext uri="{BB962C8B-B14F-4D97-AF65-F5344CB8AC3E}">
        <p14:creationId xmlns:p14="http://schemas.microsoft.com/office/powerpoint/2010/main" val="3659175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F0116B-FB66-444E-965F-D398C7C7E0D5}"/>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B0847E0C-7435-4495-B124-D05B5EF56B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3E9D5312-6313-4E52-9B5D-DFC130485E5A}"/>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B6BEF08A-6BCE-42AD-9692-3BBE24D2F2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408CBF75-BC94-4A0F-B9B4-5E9A486B90F9}"/>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83154D7A-2CFD-4B11-8C10-752C0D9D55ED}"/>
              </a:ext>
            </a:extLst>
          </p:cNvPr>
          <p:cNvSpPr>
            <a:spLocks noGrp="1"/>
          </p:cNvSpPr>
          <p:nvPr>
            <p:ph type="dt" sz="half" idx="10"/>
          </p:nvPr>
        </p:nvSpPr>
        <p:spPr/>
        <p:txBody>
          <a:bodyPr/>
          <a:lstStyle/>
          <a:p>
            <a:fld id="{3178AECD-4627-48D7-82CE-6CB03C5018C3}" type="datetimeFigureOut">
              <a:rPr lang="nb-NO" smtClean="0"/>
              <a:t>12.06.2023</a:t>
            </a:fld>
            <a:endParaRPr lang="nb-NO"/>
          </a:p>
        </p:txBody>
      </p:sp>
      <p:sp>
        <p:nvSpPr>
          <p:cNvPr id="8" name="Plassholder for bunntekst 7">
            <a:extLst>
              <a:ext uri="{FF2B5EF4-FFF2-40B4-BE49-F238E27FC236}">
                <a16:creationId xmlns:a16="http://schemas.microsoft.com/office/drawing/2014/main" id="{41E25E01-F890-4377-BEC4-BB23BEF82B90}"/>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DC919495-3AC8-4CB3-B5A6-3E84070B9B67}"/>
              </a:ext>
            </a:extLst>
          </p:cNvPr>
          <p:cNvSpPr>
            <a:spLocks noGrp="1"/>
          </p:cNvSpPr>
          <p:nvPr>
            <p:ph type="sldNum" sz="quarter" idx="12"/>
          </p:nvPr>
        </p:nvSpPr>
        <p:spPr/>
        <p:txBody>
          <a:bodyPr/>
          <a:lstStyle/>
          <a:p>
            <a:fld id="{D6357387-4B66-4E2C-BE18-8C3FBDEE58D9}" type="slidenum">
              <a:rPr lang="nb-NO" smtClean="0"/>
              <a:t>‹#›</a:t>
            </a:fld>
            <a:endParaRPr lang="nb-NO"/>
          </a:p>
        </p:txBody>
      </p:sp>
    </p:spTree>
    <p:extLst>
      <p:ext uri="{BB962C8B-B14F-4D97-AF65-F5344CB8AC3E}">
        <p14:creationId xmlns:p14="http://schemas.microsoft.com/office/powerpoint/2010/main" val="2803713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1E00F1D-F288-4193-A9D7-B8FE48654656}"/>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1F393B8-9F64-4E17-95CE-08D34EE8009D}"/>
              </a:ext>
            </a:extLst>
          </p:cNvPr>
          <p:cNvSpPr>
            <a:spLocks noGrp="1"/>
          </p:cNvSpPr>
          <p:nvPr>
            <p:ph type="dt" sz="half" idx="10"/>
          </p:nvPr>
        </p:nvSpPr>
        <p:spPr/>
        <p:txBody>
          <a:bodyPr/>
          <a:lstStyle/>
          <a:p>
            <a:fld id="{3178AECD-4627-48D7-82CE-6CB03C5018C3}" type="datetimeFigureOut">
              <a:rPr lang="nb-NO" smtClean="0"/>
              <a:t>12.06.2023</a:t>
            </a:fld>
            <a:endParaRPr lang="nb-NO"/>
          </a:p>
        </p:txBody>
      </p:sp>
      <p:sp>
        <p:nvSpPr>
          <p:cNvPr id="4" name="Plassholder for bunntekst 3">
            <a:extLst>
              <a:ext uri="{FF2B5EF4-FFF2-40B4-BE49-F238E27FC236}">
                <a16:creationId xmlns:a16="http://schemas.microsoft.com/office/drawing/2014/main" id="{903DF953-3A1A-4CF6-BDD3-9021F014109D}"/>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6BFDDF2B-7188-4A81-855B-2B8A7D56B522}"/>
              </a:ext>
            </a:extLst>
          </p:cNvPr>
          <p:cNvSpPr>
            <a:spLocks noGrp="1"/>
          </p:cNvSpPr>
          <p:nvPr>
            <p:ph type="sldNum" sz="quarter" idx="12"/>
          </p:nvPr>
        </p:nvSpPr>
        <p:spPr/>
        <p:txBody>
          <a:bodyPr/>
          <a:lstStyle/>
          <a:p>
            <a:fld id="{D6357387-4B66-4E2C-BE18-8C3FBDEE58D9}" type="slidenum">
              <a:rPr lang="nb-NO" smtClean="0"/>
              <a:t>‹#›</a:t>
            </a:fld>
            <a:endParaRPr lang="nb-NO"/>
          </a:p>
        </p:txBody>
      </p:sp>
    </p:spTree>
    <p:extLst>
      <p:ext uri="{BB962C8B-B14F-4D97-AF65-F5344CB8AC3E}">
        <p14:creationId xmlns:p14="http://schemas.microsoft.com/office/powerpoint/2010/main" val="1298165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5C5CFA1-84B4-42C2-A735-12FA8A1F2155}"/>
              </a:ext>
            </a:extLst>
          </p:cNvPr>
          <p:cNvSpPr>
            <a:spLocks noGrp="1"/>
          </p:cNvSpPr>
          <p:nvPr>
            <p:ph type="dt" sz="half" idx="10"/>
          </p:nvPr>
        </p:nvSpPr>
        <p:spPr/>
        <p:txBody>
          <a:bodyPr/>
          <a:lstStyle/>
          <a:p>
            <a:fld id="{3178AECD-4627-48D7-82CE-6CB03C5018C3}" type="datetimeFigureOut">
              <a:rPr lang="nb-NO" smtClean="0"/>
              <a:t>12.06.2023</a:t>
            </a:fld>
            <a:endParaRPr lang="nb-NO"/>
          </a:p>
        </p:txBody>
      </p:sp>
      <p:sp>
        <p:nvSpPr>
          <p:cNvPr id="3" name="Plassholder for bunntekst 2">
            <a:extLst>
              <a:ext uri="{FF2B5EF4-FFF2-40B4-BE49-F238E27FC236}">
                <a16:creationId xmlns:a16="http://schemas.microsoft.com/office/drawing/2014/main" id="{9DB654BE-DAEE-41A1-800A-459D80CDC4DE}"/>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331D97B-7322-40A6-A731-5276E4CE1D2F}"/>
              </a:ext>
            </a:extLst>
          </p:cNvPr>
          <p:cNvSpPr>
            <a:spLocks noGrp="1"/>
          </p:cNvSpPr>
          <p:nvPr>
            <p:ph type="sldNum" sz="quarter" idx="12"/>
          </p:nvPr>
        </p:nvSpPr>
        <p:spPr/>
        <p:txBody>
          <a:bodyPr/>
          <a:lstStyle/>
          <a:p>
            <a:fld id="{D6357387-4B66-4E2C-BE18-8C3FBDEE58D9}" type="slidenum">
              <a:rPr lang="nb-NO" smtClean="0"/>
              <a:t>‹#›</a:t>
            </a:fld>
            <a:endParaRPr lang="nb-NO"/>
          </a:p>
        </p:txBody>
      </p:sp>
    </p:spTree>
    <p:extLst>
      <p:ext uri="{BB962C8B-B14F-4D97-AF65-F5344CB8AC3E}">
        <p14:creationId xmlns:p14="http://schemas.microsoft.com/office/powerpoint/2010/main" val="1236165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722051-B2DB-4B30-880D-AFCC0D178F4E}"/>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4E283EBB-04BD-40BB-9787-10CE19D60A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4AB2882F-9F95-413E-9559-844DF18A3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FAA24DA-E7AB-4585-A765-D20D5233B992}"/>
              </a:ext>
            </a:extLst>
          </p:cNvPr>
          <p:cNvSpPr>
            <a:spLocks noGrp="1"/>
          </p:cNvSpPr>
          <p:nvPr>
            <p:ph type="dt" sz="half" idx="10"/>
          </p:nvPr>
        </p:nvSpPr>
        <p:spPr/>
        <p:txBody>
          <a:bodyPr/>
          <a:lstStyle/>
          <a:p>
            <a:fld id="{3178AECD-4627-48D7-82CE-6CB03C5018C3}" type="datetimeFigureOut">
              <a:rPr lang="nb-NO" smtClean="0"/>
              <a:t>12.06.2023</a:t>
            </a:fld>
            <a:endParaRPr lang="nb-NO"/>
          </a:p>
        </p:txBody>
      </p:sp>
      <p:sp>
        <p:nvSpPr>
          <p:cNvPr id="6" name="Plassholder for bunntekst 5">
            <a:extLst>
              <a:ext uri="{FF2B5EF4-FFF2-40B4-BE49-F238E27FC236}">
                <a16:creationId xmlns:a16="http://schemas.microsoft.com/office/drawing/2014/main" id="{65B9E415-1A89-4F81-AAF3-70CC642C77C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664C1B3-6214-452F-9BAA-AC5B2873431A}"/>
              </a:ext>
            </a:extLst>
          </p:cNvPr>
          <p:cNvSpPr>
            <a:spLocks noGrp="1"/>
          </p:cNvSpPr>
          <p:nvPr>
            <p:ph type="sldNum" sz="quarter" idx="12"/>
          </p:nvPr>
        </p:nvSpPr>
        <p:spPr/>
        <p:txBody>
          <a:bodyPr/>
          <a:lstStyle/>
          <a:p>
            <a:fld id="{D6357387-4B66-4E2C-BE18-8C3FBDEE58D9}" type="slidenum">
              <a:rPr lang="nb-NO" smtClean="0"/>
              <a:t>‹#›</a:t>
            </a:fld>
            <a:endParaRPr lang="nb-NO"/>
          </a:p>
        </p:txBody>
      </p:sp>
    </p:spTree>
    <p:extLst>
      <p:ext uri="{BB962C8B-B14F-4D97-AF65-F5344CB8AC3E}">
        <p14:creationId xmlns:p14="http://schemas.microsoft.com/office/powerpoint/2010/main" val="238015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F74221-3BFA-4026-9E0E-9960CCDF97F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0BCA45EF-C40E-4A4E-B7CF-8D85588298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E8F09913-1B58-4D44-B006-100909E87C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5E8AE63-9AB5-4151-9BA4-3E12D4522904}"/>
              </a:ext>
            </a:extLst>
          </p:cNvPr>
          <p:cNvSpPr>
            <a:spLocks noGrp="1"/>
          </p:cNvSpPr>
          <p:nvPr>
            <p:ph type="dt" sz="half" idx="10"/>
          </p:nvPr>
        </p:nvSpPr>
        <p:spPr/>
        <p:txBody>
          <a:bodyPr/>
          <a:lstStyle/>
          <a:p>
            <a:fld id="{3178AECD-4627-48D7-82CE-6CB03C5018C3}" type="datetimeFigureOut">
              <a:rPr lang="nb-NO" smtClean="0"/>
              <a:t>12.06.2023</a:t>
            </a:fld>
            <a:endParaRPr lang="nb-NO"/>
          </a:p>
        </p:txBody>
      </p:sp>
      <p:sp>
        <p:nvSpPr>
          <p:cNvPr id="6" name="Plassholder for bunntekst 5">
            <a:extLst>
              <a:ext uri="{FF2B5EF4-FFF2-40B4-BE49-F238E27FC236}">
                <a16:creationId xmlns:a16="http://schemas.microsoft.com/office/drawing/2014/main" id="{CBAC10A7-7451-484E-9DA7-79FBC8B8C05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B0EF420-73DB-49EA-A0F3-2B2346B55A90}"/>
              </a:ext>
            </a:extLst>
          </p:cNvPr>
          <p:cNvSpPr>
            <a:spLocks noGrp="1"/>
          </p:cNvSpPr>
          <p:nvPr>
            <p:ph type="sldNum" sz="quarter" idx="12"/>
          </p:nvPr>
        </p:nvSpPr>
        <p:spPr/>
        <p:txBody>
          <a:bodyPr/>
          <a:lstStyle/>
          <a:p>
            <a:fld id="{D6357387-4B66-4E2C-BE18-8C3FBDEE58D9}" type="slidenum">
              <a:rPr lang="nb-NO" smtClean="0"/>
              <a:t>‹#›</a:t>
            </a:fld>
            <a:endParaRPr lang="nb-NO"/>
          </a:p>
        </p:txBody>
      </p:sp>
    </p:spTree>
    <p:extLst>
      <p:ext uri="{BB962C8B-B14F-4D97-AF65-F5344CB8AC3E}">
        <p14:creationId xmlns:p14="http://schemas.microsoft.com/office/powerpoint/2010/main" val="2917005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56A44A-CC1C-4D6E-8A8A-6B89B5924370}"/>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9CEB8202-02DA-4352-84C0-7A7BF4B188BF}"/>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4CD463B-B770-4C19-8404-469B91F04099}"/>
              </a:ext>
            </a:extLst>
          </p:cNvPr>
          <p:cNvSpPr>
            <a:spLocks noGrp="1"/>
          </p:cNvSpPr>
          <p:nvPr>
            <p:ph type="dt" sz="half" idx="10"/>
          </p:nvPr>
        </p:nvSpPr>
        <p:spPr/>
        <p:txBody>
          <a:bodyPr/>
          <a:lstStyle/>
          <a:p>
            <a:fld id="{3178AECD-4627-48D7-82CE-6CB03C5018C3}" type="datetimeFigureOut">
              <a:rPr lang="nb-NO" smtClean="0"/>
              <a:t>12.06.2023</a:t>
            </a:fld>
            <a:endParaRPr lang="nb-NO"/>
          </a:p>
        </p:txBody>
      </p:sp>
      <p:sp>
        <p:nvSpPr>
          <p:cNvPr id="5" name="Plassholder for bunntekst 4">
            <a:extLst>
              <a:ext uri="{FF2B5EF4-FFF2-40B4-BE49-F238E27FC236}">
                <a16:creationId xmlns:a16="http://schemas.microsoft.com/office/drawing/2014/main" id="{DB34DD90-0926-4633-AFB7-22DAFFEA4BF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32B35D8-7255-483D-AC83-00826205A907}"/>
              </a:ext>
            </a:extLst>
          </p:cNvPr>
          <p:cNvSpPr>
            <a:spLocks noGrp="1"/>
          </p:cNvSpPr>
          <p:nvPr>
            <p:ph type="sldNum" sz="quarter" idx="12"/>
          </p:nvPr>
        </p:nvSpPr>
        <p:spPr/>
        <p:txBody>
          <a:bodyPr/>
          <a:lstStyle/>
          <a:p>
            <a:fld id="{D6357387-4B66-4E2C-BE18-8C3FBDEE58D9}" type="slidenum">
              <a:rPr lang="nb-NO" smtClean="0"/>
              <a:t>‹#›</a:t>
            </a:fld>
            <a:endParaRPr lang="nb-NO"/>
          </a:p>
        </p:txBody>
      </p:sp>
    </p:spTree>
    <p:extLst>
      <p:ext uri="{BB962C8B-B14F-4D97-AF65-F5344CB8AC3E}">
        <p14:creationId xmlns:p14="http://schemas.microsoft.com/office/powerpoint/2010/main" val="3263085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5751C0-161B-2382-D1C3-263121445CC7}"/>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64966789-BC6F-EEF1-C810-86EDD09167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A2384FB3-62BB-787F-483B-2E639D9E28A2}"/>
              </a:ext>
            </a:extLst>
          </p:cNvPr>
          <p:cNvSpPr>
            <a:spLocks noGrp="1"/>
          </p:cNvSpPr>
          <p:nvPr>
            <p:ph type="dt" sz="half" idx="10"/>
          </p:nvPr>
        </p:nvSpPr>
        <p:spPr/>
        <p:txBody>
          <a:bodyPr/>
          <a:lstStyle/>
          <a:p>
            <a:fld id="{D3EB890E-57D8-4B8F-876F-3E48EB69A51F}" type="datetimeFigureOut">
              <a:rPr lang="nb-NO" smtClean="0"/>
              <a:t>12.06.2023</a:t>
            </a:fld>
            <a:endParaRPr lang="nb-NO"/>
          </a:p>
        </p:txBody>
      </p:sp>
      <p:sp>
        <p:nvSpPr>
          <p:cNvPr id="5" name="Plassholder for bunntekst 4">
            <a:extLst>
              <a:ext uri="{FF2B5EF4-FFF2-40B4-BE49-F238E27FC236}">
                <a16:creationId xmlns:a16="http://schemas.microsoft.com/office/drawing/2014/main" id="{C504F964-D137-C703-B264-F37427D54EE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2BA1141-DB13-ABDE-0F79-3D701F5645EE}"/>
              </a:ext>
            </a:extLst>
          </p:cNvPr>
          <p:cNvSpPr>
            <a:spLocks noGrp="1"/>
          </p:cNvSpPr>
          <p:nvPr>
            <p:ph type="sldNum" sz="quarter" idx="12"/>
          </p:nvPr>
        </p:nvSpPr>
        <p:spPr/>
        <p:txBody>
          <a:bodyPr/>
          <a:lstStyle/>
          <a:p>
            <a:fld id="{F969CF0F-C362-4D13-B793-9CD23E364A00}" type="slidenum">
              <a:rPr lang="nb-NO" smtClean="0"/>
              <a:t>‹#›</a:t>
            </a:fld>
            <a:endParaRPr lang="nb-NO"/>
          </a:p>
        </p:txBody>
      </p:sp>
    </p:spTree>
    <p:extLst>
      <p:ext uri="{BB962C8B-B14F-4D97-AF65-F5344CB8AC3E}">
        <p14:creationId xmlns:p14="http://schemas.microsoft.com/office/powerpoint/2010/main" val="27673277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BD17EB22-6138-427C-A32C-FB7CF9484FEB}"/>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989711DC-8C08-4B51-8209-BA8275509B4D}"/>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CE79DB9-2FF4-4A68-BDAA-F4B2A54A97AD}"/>
              </a:ext>
            </a:extLst>
          </p:cNvPr>
          <p:cNvSpPr>
            <a:spLocks noGrp="1"/>
          </p:cNvSpPr>
          <p:nvPr>
            <p:ph type="dt" sz="half" idx="10"/>
          </p:nvPr>
        </p:nvSpPr>
        <p:spPr/>
        <p:txBody>
          <a:bodyPr/>
          <a:lstStyle/>
          <a:p>
            <a:fld id="{3178AECD-4627-48D7-82CE-6CB03C5018C3}" type="datetimeFigureOut">
              <a:rPr lang="nb-NO" smtClean="0"/>
              <a:t>12.06.2023</a:t>
            </a:fld>
            <a:endParaRPr lang="nb-NO"/>
          </a:p>
        </p:txBody>
      </p:sp>
      <p:sp>
        <p:nvSpPr>
          <p:cNvPr id="5" name="Plassholder for bunntekst 4">
            <a:extLst>
              <a:ext uri="{FF2B5EF4-FFF2-40B4-BE49-F238E27FC236}">
                <a16:creationId xmlns:a16="http://schemas.microsoft.com/office/drawing/2014/main" id="{CDF792E9-E68F-4074-91A3-DE1302E32BA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E4C8820-2F7F-4157-ABF7-808771BBAC09}"/>
              </a:ext>
            </a:extLst>
          </p:cNvPr>
          <p:cNvSpPr>
            <a:spLocks noGrp="1"/>
          </p:cNvSpPr>
          <p:nvPr>
            <p:ph type="sldNum" sz="quarter" idx="12"/>
          </p:nvPr>
        </p:nvSpPr>
        <p:spPr/>
        <p:txBody>
          <a:bodyPr/>
          <a:lstStyle/>
          <a:p>
            <a:fld id="{D6357387-4B66-4E2C-BE18-8C3FBDEE58D9}" type="slidenum">
              <a:rPr lang="nb-NO" smtClean="0"/>
              <a:t>‹#›</a:t>
            </a:fld>
            <a:endParaRPr lang="nb-NO"/>
          </a:p>
        </p:txBody>
      </p:sp>
    </p:spTree>
    <p:extLst>
      <p:ext uri="{BB962C8B-B14F-4D97-AF65-F5344CB8AC3E}">
        <p14:creationId xmlns:p14="http://schemas.microsoft.com/office/powerpoint/2010/main" val="4877351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BFED6-A41C-4998-A454-37846CD02F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7027AC00-7092-4BEA-A4CF-C8A54CFD3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99D587AD-D9D2-4DCB-B4B4-4A73653624CA}"/>
              </a:ext>
            </a:extLst>
          </p:cNvPr>
          <p:cNvSpPr>
            <a:spLocks noGrp="1"/>
          </p:cNvSpPr>
          <p:nvPr>
            <p:ph type="dt" sz="half" idx="10"/>
          </p:nvPr>
        </p:nvSpPr>
        <p:spPr/>
        <p:txBody>
          <a:bodyPr/>
          <a:lstStyle/>
          <a:p>
            <a:fld id="{9E4C45E6-804F-45CB-819F-81ADF278F5DC}" type="datetimeFigureOut">
              <a:rPr lang="nb-NO" smtClean="0"/>
              <a:t>12.06.2023</a:t>
            </a:fld>
            <a:endParaRPr lang="nb-NO"/>
          </a:p>
        </p:txBody>
      </p:sp>
      <p:sp>
        <p:nvSpPr>
          <p:cNvPr id="5" name="Footer Placeholder 4">
            <a:extLst>
              <a:ext uri="{FF2B5EF4-FFF2-40B4-BE49-F238E27FC236}">
                <a16:creationId xmlns:a16="http://schemas.microsoft.com/office/drawing/2014/main" id="{AB5D46CD-6DBA-428F-99F2-8EADBE5AC1EC}"/>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1CA7705D-D68E-44F3-BD8E-A0DC5583B480}"/>
              </a:ext>
            </a:extLst>
          </p:cNvPr>
          <p:cNvSpPr>
            <a:spLocks noGrp="1"/>
          </p:cNvSpPr>
          <p:nvPr>
            <p:ph type="sldNum" sz="quarter" idx="12"/>
          </p:nvPr>
        </p:nvSpPr>
        <p:spPr/>
        <p:txBody>
          <a:bodyPr/>
          <a:lstStyle/>
          <a:p>
            <a:fld id="{68B6C3F9-D16F-42BB-8319-46CB845C30EF}" type="slidenum">
              <a:rPr lang="nb-NO" smtClean="0"/>
              <a:t>‹#›</a:t>
            </a:fld>
            <a:endParaRPr lang="nb-NO"/>
          </a:p>
        </p:txBody>
      </p:sp>
    </p:spTree>
    <p:extLst>
      <p:ext uri="{BB962C8B-B14F-4D97-AF65-F5344CB8AC3E}">
        <p14:creationId xmlns:p14="http://schemas.microsoft.com/office/powerpoint/2010/main" val="40109083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787CB-AFB6-4FC1-B840-792A304D9134}"/>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A4E3A8C8-7DBE-434D-BCC9-320D5C4D98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8EBA63EF-0089-43AE-A8D5-209D692E7B89}"/>
              </a:ext>
            </a:extLst>
          </p:cNvPr>
          <p:cNvSpPr>
            <a:spLocks noGrp="1"/>
          </p:cNvSpPr>
          <p:nvPr>
            <p:ph type="dt" sz="half" idx="10"/>
          </p:nvPr>
        </p:nvSpPr>
        <p:spPr/>
        <p:txBody>
          <a:bodyPr/>
          <a:lstStyle/>
          <a:p>
            <a:fld id="{9E4C45E6-804F-45CB-819F-81ADF278F5DC}" type="datetimeFigureOut">
              <a:rPr lang="nb-NO" smtClean="0"/>
              <a:t>12.06.2023</a:t>
            </a:fld>
            <a:endParaRPr lang="nb-NO"/>
          </a:p>
        </p:txBody>
      </p:sp>
      <p:sp>
        <p:nvSpPr>
          <p:cNvPr id="5" name="Footer Placeholder 4">
            <a:extLst>
              <a:ext uri="{FF2B5EF4-FFF2-40B4-BE49-F238E27FC236}">
                <a16:creationId xmlns:a16="http://schemas.microsoft.com/office/drawing/2014/main" id="{E49D25C2-270B-42D8-998D-C69DB0E33039}"/>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7C127054-8EA5-462E-B648-38FF0F3D9E3E}"/>
              </a:ext>
            </a:extLst>
          </p:cNvPr>
          <p:cNvSpPr>
            <a:spLocks noGrp="1"/>
          </p:cNvSpPr>
          <p:nvPr>
            <p:ph type="sldNum" sz="quarter" idx="12"/>
          </p:nvPr>
        </p:nvSpPr>
        <p:spPr/>
        <p:txBody>
          <a:bodyPr/>
          <a:lstStyle/>
          <a:p>
            <a:fld id="{68B6C3F9-D16F-42BB-8319-46CB845C30EF}" type="slidenum">
              <a:rPr lang="nb-NO" smtClean="0"/>
              <a:t>‹#›</a:t>
            </a:fld>
            <a:endParaRPr lang="nb-NO"/>
          </a:p>
        </p:txBody>
      </p:sp>
    </p:spTree>
    <p:extLst>
      <p:ext uri="{BB962C8B-B14F-4D97-AF65-F5344CB8AC3E}">
        <p14:creationId xmlns:p14="http://schemas.microsoft.com/office/powerpoint/2010/main" val="30939479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66D0A-35E7-4749-8E1A-1B7F29E7AF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E83A8CB9-388F-4E1E-B485-B9889EA8AE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812E22-E8D6-491C-B7C4-A07724784A1E}"/>
              </a:ext>
            </a:extLst>
          </p:cNvPr>
          <p:cNvSpPr>
            <a:spLocks noGrp="1"/>
          </p:cNvSpPr>
          <p:nvPr>
            <p:ph type="dt" sz="half" idx="10"/>
          </p:nvPr>
        </p:nvSpPr>
        <p:spPr/>
        <p:txBody>
          <a:bodyPr/>
          <a:lstStyle/>
          <a:p>
            <a:fld id="{9E4C45E6-804F-45CB-819F-81ADF278F5DC}" type="datetimeFigureOut">
              <a:rPr lang="nb-NO" smtClean="0"/>
              <a:t>12.06.2023</a:t>
            </a:fld>
            <a:endParaRPr lang="nb-NO"/>
          </a:p>
        </p:txBody>
      </p:sp>
      <p:sp>
        <p:nvSpPr>
          <p:cNvPr id="5" name="Footer Placeholder 4">
            <a:extLst>
              <a:ext uri="{FF2B5EF4-FFF2-40B4-BE49-F238E27FC236}">
                <a16:creationId xmlns:a16="http://schemas.microsoft.com/office/drawing/2014/main" id="{3DD450C3-820A-45A8-8E01-BEC5B365A021}"/>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0B994E5D-A6A8-4DE9-A237-FD88318D8C17}"/>
              </a:ext>
            </a:extLst>
          </p:cNvPr>
          <p:cNvSpPr>
            <a:spLocks noGrp="1"/>
          </p:cNvSpPr>
          <p:nvPr>
            <p:ph type="sldNum" sz="quarter" idx="12"/>
          </p:nvPr>
        </p:nvSpPr>
        <p:spPr/>
        <p:txBody>
          <a:bodyPr/>
          <a:lstStyle/>
          <a:p>
            <a:fld id="{68B6C3F9-D16F-42BB-8319-46CB845C30EF}" type="slidenum">
              <a:rPr lang="nb-NO" smtClean="0"/>
              <a:t>‹#›</a:t>
            </a:fld>
            <a:endParaRPr lang="nb-NO"/>
          </a:p>
        </p:txBody>
      </p:sp>
    </p:spTree>
    <p:extLst>
      <p:ext uri="{BB962C8B-B14F-4D97-AF65-F5344CB8AC3E}">
        <p14:creationId xmlns:p14="http://schemas.microsoft.com/office/powerpoint/2010/main" val="19951676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0AEB0-A345-49B6-BAD1-2554A92914AF}"/>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36B7C576-E8F8-40A8-B64A-393EDEA9D2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7EF79F80-22D2-476A-9D8D-16527A8DFE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3633420B-B016-4A92-970E-EA3572388AE8}"/>
              </a:ext>
            </a:extLst>
          </p:cNvPr>
          <p:cNvSpPr>
            <a:spLocks noGrp="1"/>
          </p:cNvSpPr>
          <p:nvPr>
            <p:ph type="dt" sz="half" idx="10"/>
          </p:nvPr>
        </p:nvSpPr>
        <p:spPr/>
        <p:txBody>
          <a:bodyPr/>
          <a:lstStyle/>
          <a:p>
            <a:fld id="{9E4C45E6-804F-45CB-819F-81ADF278F5DC}" type="datetimeFigureOut">
              <a:rPr lang="nb-NO" smtClean="0"/>
              <a:t>12.06.2023</a:t>
            </a:fld>
            <a:endParaRPr lang="nb-NO"/>
          </a:p>
        </p:txBody>
      </p:sp>
      <p:sp>
        <p:nvSpPr>
          <p:cNvPr id="6" name="Footer Placeholder 5">
            <a:extLst>
              <a:ext uri="{FF2B5EF4-FFF2-40B4-BE49-F238E27FC236}">
                <a16:creationId xmlns:a16="http://schemas.microsoft.com/office/drawing/2014/main" id="{01734DF2-AB66-4F2E-9441-A765171CCD87}"/>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686DECB7-8C66-4376-A5D6-2AF40231F2C4}"/>
              </a:ext>
            </a:extLst>
          </p:cNvPr>
          <p:cNvSpPr>
            <a:spLocks noGrp="1"/>
          </p:cNvSpPr>
          <p:nvPr>
            <p:ph type="sldNum" sz="quarter" idx="12"/>
          </p:nvPr>
        </p:nvSpPr>
        <p:spPr/>
        <p:txBody>
          <a:bodyPr/>
          <a:lstStyle/>
          <a:p>
            <a:fld id="{68B6C3F9-D16F-42BB-8319-46CB845C30EF}" type="slidenum">
              <a:rPr lang="nb-NO" smtClean="0"/>
              <a:t>‹#›</a:t>
            </a:fld>
            <a:endParaRPr lang="nb-NO"/>
          </a:p>
        </p:txBody>
      </p:sp>
    </p:spTree>
    <p:extLst>
      <p:ext uri="{BB962C8B-B14F-4D97-AF65-F5344CB8AC3E}">
        <p14:creationId xmlns:p14="http://schemas.microsoft.com/office/powerpoint/2010/main" val="20435964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D9CC6-FED0-45FD-A484-4CA09ABCA0C8}"/>
              </a:ext>
            </a:extLst>
          </p:cNvPr>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963A5B6B-826E-4189-80B8-F50CBDB00D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8DB351-41A5-4504-AEC5-422BF215C3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86DFA6E0-5E33-40A3-A5AE-F900D1750C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84054D-178F-497B-A4B3-EFE94B434C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18F69866-EB23-4EA3-80D4-4CC68ABBA21E}"/>
              </a:ext>
            </a:extLst>
          </p:cNvPr>
          <p:cNvSpPr>
            <a:spLocks noGrp="1"/>
          </p:cNvSpPr>
          <p:nvPr>
            <p:ph type="dt" sz="half" idx="10"/>
          </p:nvPr>
        </p:nvSpPr>
        <p:spPr/>
        <p:txBody>
          <a:bodyPr/>
          <a:lstStyle/>
          <a:p>
            <a:fld id="{9E4C45E6-804F-45CB-819F-81ADF278F5DC}" type="datetimeFigureOut">
              <a:rPr lang="nb-NO" smtClean="0"/>
              <a:t>12.06.2023</a:t>
            </a:fld>
            <a:endParaRPr lang="nb-NO"/>
          </a:p>
        </p:txBody>
      </p:sp>
      <p:sp>
        <p:nvSpPr>
          <p:cNvPr id="8" name="Footer Placeholder 7">
            <a:extLst>
              <a:ext uri="{FF2B5EF4-FFF2-40B4-BE49-F238E27FC236}">
                <a16:creationId xmlns:a16="http://schemas.microsoft.com/office/drawing/2014/main" id="{76E3942D-5FC5-45BD-A0F4-10A23545D16B}"/>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3CA15514-7B9C-46F4-8538-A3A4C975B942}"/>
              </a:ext>
            </a:extLst>
          </p:cNvPr>
          <p:cNvSpPr>
            <a:spLocks noGrp="1"/>
          </p:cNvSpPr>
          <p:nvPr>
            <p:ph type="sldNum" sz="quarter" idx="12"/>
          </p:nvPr>
        </p:nvSpPr>
        <p:spPr/>
        <p:txBody>
          <a:bodyPr/>
          <a:lstStyle/>
          <a:p>
            <a:fld id="{68B6C3F9-D16F-42BB-8319-46CB845C30EF}" type="slidenum">
              <a:rPr lang="nb-NO" smtClean="0"/>
              <a:t>‹#›</a:t>
            </a:fld>
            <a:endParaRPr lang="nb-NO"/>
          </a:p>
        </p:txBody>
      </p:sp>
    </p:spTree>
    <p:extLst>
      <p:ext uri="{BB962C8B-B14F-4D97-AF65-F5344CB8AC3E}">
        <p14:creationId xmlns:p14="http://schemas.microsoft.com/office/powerpoint/2010/main" val="2761895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60105-5A6D-420A-92B1-C44ACEBA664C}"/>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A60C1C28-164E-49A6-9437-89FE08EEA604}"/>
              </a:ext>
            </a:extLst>
          </p:cNvPr>
          <p:cNvSpPr>
            <a:spLocks noGrp="1"/>
          </p:cNvSpPr>
          <p:nvPr>
            <p:ph type="dt" sz="half" idx="10"/>
          </p:nvPr>
        </p:nvSpPr>
        <p:spPr/>
        <p:txBody>
          <a:bodyPr/>
          <a:lstStyle/>
          <a:p>
            <a:fld id="{9E4C45E6-804F-45CB-819F-81ADF278F5DC}" type="datetimeFigureOut">
              <a:rPr lang="nb-NO" smtClean="0"/>
              <a:t>12.06.2023</a:t>
            </a:fld>
            <a:endParaRPr lang="nb-NO"/>
          </a:p>
        </p:txBody>
      </p:sp>
      <p:sp>
        <p:nvSpPr>
          <p:cNvPr id="4" name="Footer Placeholder 3">
            <a:extLst>
              <a:ext uri="{FF2B5EF4-FFF2-40B4-BE49-F238E27FC236}">
                <a16:creationId xmlns:a16="http://schemas.microsoft.com/office/drawing/2014/main" id="{C5B1DFDA-89F3-4B72-9C88-09197DC9ADC6}"/>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BBACF708-9387-4B74-8478-F0BF09601A74}"/>
              </a:ext>
            </a:extLst>
          </p:cNvPr>
          <p:cNvSpPr>
            <a:spLocks noGrp="1"/>
          </p:cNvSpPr>
          <p:nvPr>
            <p:ph type="sldNum" sz="quarter" idx="12"/>
          </p:nvPr>
        </p:nvSpPr>
        <p:spPr/>
        <p:txBody>
          <a:bodyPr/>
          <a:lstStyle/>
          <a:p>
            <a:fld id="{68B6C3F9-D16F-42BB-8319-46CB845C30EF}" type="slidenum">
              <a:rPr lang="nb-NO" smtClean="0"/>
              <a:t>‹#›</a:t>
            </a:fld>
            <a:endParaRPr lang="nb-NO"/>
          </a:p>
        </p:txBody>
      </p:sp>
    </p:spTree>
    <p:extLst>
      <p:ext uri="{BB962C8B-B14F-4D97-AF65-F5344CB8AC3E}">
        <p14:creationId xmlns:p14="http://schemas.microsoft.com/office/powerpoint/2010/main" val="11252661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0D7EDF-1E7B-4C56-B15E-4E04A081501F}"/>
              </a:ext>
            </a:extLst>
          </p:cNvPr>
          <p:cNvSpPr>
            <a:spLocks noGrp="1"/>
          </p:cNvSpPr>
          <p:nvPr>
            <p:ph type="dt" sz="half" idx="10"/>
          </p:nvPr>
        </p:nvSpPr>
        <p:spPr/>
        <p:txBody>
          <a:bodyPr/>
          <a:lstStyle/>
          <a:p>
            <a:fld id="{9E4C45E6-804F-45CB-819F-81ADF278F5DC}" type="datetimeFigureOut">
              <a:rPr lang="nb-NO" smtClean="0"/>
              <a:t>12.06.2023</a:t>
            </a:fld>
            <a:endParaRPr lang="nb-NO"/>
          </a:p>
        </p:txBody>
      </p:sp>
      <p:sp>
        <p:nvSpPr>
          <p:cNvPr id="3" name="Footer Placeholder 2">
            <a:extLst>
              <a:ext uri="{FF2B5EF4-FFF2-40B4-BE49-F238E27FC236}">
                <a16:creationId xmlns:a16="http://schemas.microsoft.com/office/drawing/2014/main" id="{8BD8CEF7-CA7B-4E69-826B-513C7F08C209}"/>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0048D817-366E-4D70-B758-2467C073C209}"/>
              </a:ext>
            </a:extLst>
          </p:cNvPr>
          <p:cNvSpPr>
            <a:spLocks noGrp="1"/>
          </p:cNvSpPr>
          <p:nvPr>
            <p:ph type="sldNum" sz="quarter" idx="12"/>
          </p:nvPr>
        </p:nvSpPr>
        <p:spPr/>
        <p:txBody>
          <a:bodyPr/>
          <a:lstStyle/>
          <a:p>
            <a:fld id="{68B6C3F9-D16F-42BB-8319-46CB845C30EF}" type="slidenum">
              <a:rPr lang="nb-NO" smtClean="0"/>
              <a:t>‹#›</a:t>
            </a:fld>
            <a:endParaRPr lang="nb-NO"/>
          </a:p>
        </p:txBody>
      </p:sp>
    </p:spTree>
    <p:extLst>
      <p:ext uri="{BB962C8B-B14F-4D97-AF65-F5344CB8AC3E}">
        <p14:creationId xmlns:p14="http://schemas.microsoft.com/office/powerpoint/2010/main" val="34299155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5FCFB-08D0-42DD-AAAD-7F1757E6B0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CA3C4B0C-B343-4936-9F08-CA54114BBB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8EC82AAD-C996-47B6-A165-2F98DFF446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F576F7-2561-4AD1-971C-1553B70AC3BF}"/>
              </a:ext>
            </a:extLst>
          </p:cNvPr>
          <p:cNvSpPr>
            <a:spLocks noGrp="1"/>
          </p:cNvSpPr>
          <p:nvPr>
            <p:ph type="dt" sz="half" idx="10"/>
          </p:nvPr>
        </p:nvSpPr>
        <p:spPr/>
        <p:txBody>
          <a:bodyPr/>
          <a:lstStyle/>
          <a:p>
            <a:fld id="{9E4C45E6-804F-45CB-819F-81ADF278F5DC}" type="datetimeFigureOut">
              <a:rPr lang="nb-NO" smtClean="0"/>
              <a:t>12.06.2023</a:t>
            </a:fld>
            <a:endParaRPr lang="nb-NO"/>
          </a:p>
        </p:txBody>
      </p:sp>
      <p:sp>
        <p:nvSpPr>
          <p:cNvPr id="6" name="Footer Placeholder 5">
            <a:extLst>
              <a:ext uri="{FF2B5EF4-FFF2-40B4-BE49-F238E27FC236}">
                <a16:creationId xmlns:a16="http://schemas.microsoft.com/office/drawing/2014/main" id="{E3548EAB-7E96-4EEE-ACDE-6454AB226813}"/>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28EAE54D-BB59-439B-9DC0-3CF234EC004B}"/>
              </a:ext>
            </a:extLst>
          </p:cNvPr>
          <p:cNvSpPr>
            <a:spLocks noGrp="1"/>
          </p:cNvSpPr>
          <p:nvPr>
            <p:ph type="sldNum" sz="quarter" idx="12"/>
          </p:nvPr>
        </p:nvSpPr>
        <p:spPr/>
        <p:txBody>
          <a:bodyPr/>
          <a:lstStyle/>
          <a:p>
            <a:fld id="{68B6C3F9-D16F-42BB-8319-46CB845C30EF}" type="slidenum">
              <a:rPr lang="nb-NO" smtClean="0"/>
              <a:t>‹#›</a:t>
            </a:fld>
            <a:endParaRPr lang="nb-NO"/>
          </a:p>
        </p:txBody>
      </p:sp>
    </p:spTree>
    <p:extLst>
      <p:ext uri="{BB962C8B-B14F-4D97-AF65-F5344CB8AC3E}">
        <p14:creationId xmlns:p14="http://schemas.microsoft.com/office/powerpoint/2010/main" val="13633440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493DD-85DC-4830-8ED3-6D708F312C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41E87E2E-24B9-4848-AC77-B11383F589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55E4A5ED-A3B0-48F7-94C0-71785C2BF5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2CDB1F-7332-4FBA-ADB6-5888E1170F24}"/>
              </a:ext>
            </a:extLst>
          </p:cNvPr>
          <p:cNvSpPr>
            <a:spLocks noGrp="1"/>
          </p:cNvSpPr>
          <p:nvPr>
            <p:ph type="dt" sz="half" idx="10"/>
          </p:nvPr>
        </p:nvSpPr>
        <p:spPr/>
        <p:txBody>
          <a:bodyPr/>
          <a:lstStyle/>
          <a:p>
            <a:fld id="{9E4C45E6-804F-45CB-819F-81ADF278F5DC}" type="datetimeFigureOut">
              <a:rPr lang="nb-NO" smtClean="0"/>
              <a:t>12.06.2023</a:t>
            </a:fld>
            <a:endParaRPr lang="nb-NO"/>
          </a:p>
        </p:txBody>
      </p:sp>
      <p:sp>
        <p:nvSpPr>
          <p:cNvPr id="6" name="Footer Placeholder 5">
            <a:extLst>
              <a:ext uri="{FF2B5EF4-FFF2-40B4-BE49-F238E27FC236}">
                <a16:creationId xmlns:a16="http://schemas.microsoft.com/office/drawing/2014/main" id="{EE296DF3-860F-4C19-B0D1-F9ADA6225617}"/>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4956064A-DA8A-4D54-9C4A-8E75B35F589C}"/>
              </a:ext>
            </a:extLst>
          </p:cNvPr>
          <p:cNvSpPr>
            <a:spLocks noGrp="1"/>
          </p:cNvSpPr>
          <p:nvPr>
            <p:ph type="sldNum" sz="quarter" idx="12"/>
          </p:nvPr>
        </p:nvSpPr>
        <p:spPr/>
        <p:txBody>
          <a:bodyPr/>
          <a:lstStyle/>
          <a:p>
            <a:fld id="{68B6C3F9-D16F-42BB-8319-46CB845C30EF}" type="slidenum">
              <a:rPr lang="nb-NO" smtClean="0"/>
              <a:t>‹#›</a:t>
            </a:fld>
            <a:endParaRPr lang="nb-NO"/>
          </a:p>
        </p:txBody>
      </p:sp>
    </p:spTree>
    <p:extLst>
      <p:ext uri="{BB962C8B-B14F-4D97-AF65-F5344CB8AC3E}">
        <p14:creationId xmlns:p14="http://schemas.microsoft.com/office/powerpoint/2010/main" val="4155095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11AC86-F354-99BF-B743-F02EB3AACAD5}"/>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D4BDEDF-ED1C-01B3-9450-403FC5D0BCDB}"/>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CCB8C4AE-7BD3-2692-6D6C-97A52AC7A7CB}"/>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701B8862-FA06-2790-0612-D84B18A4DF91}"/>
              </a:ext>
            </a:extLst>
          </p:cNvPr>
          <p:cNvSpPr>
            <a:spLocks noGrp="1"/>
          </p:cNvSpPr>
          <p:nvPr>
            <p:ph type="dt" sz="half" idx="10"/>
          </p:nvPr>
        </p:nvSpPr>
        <p:spPr/>
        <p:txBody>
          <a:bodyPr/>
          <a:lstStyle/>
          <a:p>
            <a:fld id="{D3EB890E-57D8-4B8F-876F-3E48EB69A51F}" type="datetimeFigureOut">
              <a:rPr lang="nb-NO" smtClean="0"/>
              <a:t>12.06.2023</a:t>
            </a:fld>
            <a:endParaRPr lang="nb-NO"/>
          </a:p>
        </p:txBody>
      </p:sp>
      <p:sp>
        <p:nvSpPr>
          <p:cNvPr id="6" name="Plassholder for bunntekst 5">
            <a:extLst>
              <a:ext uri="{FF2B5EF4-FFF2-40B4-BE49-F238E27FC236}">
                <a16:creationId xmlns:a16="http://schemas.microsoft.com/office/drawing/2014/main" id="{FDBEE613-21EC-4B54-BB25-3CE2A3754D1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2155FC6-D3C8-CBFE-D643-45398B2484E1}"/>
              </a:ext>
            </a:extLst>
          </p:cNvPr>
          <p:cNvSpPr>
            <a:spLocks noGrp="1"/>
          </p:cNvSpPr>
          <p:nvPr>
            <p:ph type="sldNum" sz="quarter" idx="12"/>
          </p:nvPr>
        </p:nvSpPr>
        <p:spPr/>
        <p:txBody>
          <a:bodyPr/>
          <a:lstStyle/>
          <a:p>
            <a:fld id="{F969CF0F-C362-4D13-B793-9CD23E364A00}" type="slidenum">
              <a:rPr lang="nb-NO" smtClean="0"/>
              <a:t>‹#›</a:t>
            </a:fld>
            <a:endParaRPr lang="nb-NO"/>
          </a:p>
        </p:txBody>
      </p:sp>
    </p:spTree>
    <p:extLst>
      <p:ext uri="{BB962C8B-B14F-4D97-AF65-F5344CB8AC3E}">
        <p14:creationId xmlns:p14="http://schemas.microsoft.com/office/powerpoint/2010/main" val="12825729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CAC46-B573-4810-BA2E-AAC9DFE3CFBF}"/>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122090D9-E1D6-4715-9C63-C9538F8C18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162017A5-BC0B-433F-A7EE-A6A423984195}"/>
              </a:ext>
            </a:extLst>
          </p:cNvPr>
          <p:cNvSpPr>
            <a:spLocks noGrp="1"/>
          </p:cNvSpPr>
          <p:nvPr>
            <p:ph type="dt" sz="half" idx="10"/>
          </p:nvPr>
        </p:nvSpPr>
        <p:spPr/>
        <p:txBody>
          <a:bodyPr/>
          <a:lstStyle/>
          <a:p>
            <a:fld id="{9E4C45E6-804F-45CB-819F-81ADF278F5DC}" type="datetimeFigureOut">
              <a:rPr lang="nb-NO" smtClean="0"/>
              <a:t>12.06.2023</a:t>
            </a:fld>
            <a:endParaRPr lang="nb-NO"/>
          </a:p>
        </p:txBody>
      </p:sp>
      <p:sp>
        <p:nvSpPr>
          <p:cNvPr id="5" name="Footer Placeholder 4">
            <a:extLst>
              <a:ext uri="{FF2B5EF4-FFF2-40B4-BE49-F238E27FC236}">
                <a16:creationId xmlns:a16="http://schemas.microsoft.com/office/drawing/2014/main" id="{B3CC18D3-D065-47A7-A51C-7CDCAF0E3086}"/>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1F85117C-1B94-48E1-9A7D-A096B9C72C05}"/>
              </a:ext>
            </a:extLst>
          </p:cNvPr>
          <p:cNvSpPr>
            <a:spLocks noGrp="1"/>
          </p:cNvSpPr>
          <p:nvPr>
            <p:ph type="sldNum" sz="quarter" idx="12"/>
          </p:nvPr>
        </p:nvSpPr>
        <p:spPr/>
        <p:txBody>
          <a:bodyPr/>
          <a:lstStyle/>
          <a:p>
            <a:fld id="{68B6C3F9-D16F-42BB-8319-46CB845C30EF}" type="slidenum">
              <a:rPr lang="nb-NO" smtClean="0"/>
              <a:t>‹#›</a:t>
            </a:fld>
            <a:endParaRPr lang="nb-NO"/>
          </a:p>
        </p:txBody>
      </p:sp>
    </p:spTree>
    <p:extLst>
      <p:ext uri="{BB962C8B-B14F-4D97-AF65-F5344CB8AC3E}">
        <p14:creationId xmlns:p14="http://schemas.microsoft.com/office/powerpoint/2010/main" val="4449978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AFEB32-93CE-42D8-8AB2-1DC72E3A6F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29DB6076-129E-451C-B509-CA61D60ECC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14682866-9229-404B-86FF-5F8102AF3A1E}"/>
              </a:ext>
            </a:extLst>
          </p:cNvPr>
          <p:cNvSpPr>
            <a:spLocks noGrp="1"/>
          </p:cNvSpPr>
          <p:nvPr>
            <p:ph type="dt" sz="half" idx="10"/>
          </p:nvPr>
        </p:nvSpPr>
        <p:spPr/>
        <p:txBody>
          <a:bodyPr/>
          <a:lstStyle/>
          <a:p>
            <a:fld id="{9E4C45E6-804F-45CB-819F-81ADF278F5DC}" type="datetimeFigureOut">
              <a:rPr lang="nb-NO" smtClean="0"/>
              <a:t>12.06.2023</a:t>
            </a:fld>
            <a:endParaRPr lang="nb-NO"/>
          </a:p>
        </p:txBody>
      </p:sp>
      <p:sp>
        <p:nvSpPr>
          <p:cNvPr id="5" name="Footer Placeholder 4">
            <a:extLst>
              <a:ext uri="{FF2B5EF4-FFF2-40B4-BE49-F238E27FC236}">
                <a16:creationId xmlns:a16="http://schemas.microsoft.com/office/drawing/2014/main" id="{2D590B47-25F0-4BC2-A077-64678D89B04A}"/>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F250B17F-32B8-4ACC-AF28-9B152E1BF73B}"/>
              </a:ext>
            </a:extLst>
          </p:cNvPr>
          <p:cNvSpPr>
            <a:spLocks noGrp="1"/>
          </p:cNvSpPr>
          <p:nvPr>
            <p:ph type="sldNum" sz="quarter" idx="12"/>
          </p:nvPr>
        </p:nvSpPr>
        <p:spPr/>
        <p:txBody>
          <a:bodyPr/>
          <a:lstStyle/>
          <a:p>
            <a:fld id="{68B6C3F9-D16F-42BB-8319-46CB845C30EF}" type="slidenum">
              <a:rPr lang="nb-NO" smtClean="0"/>
              <a:t>‹#›</a:t>
            </a:fld>
            <a:endParaRPr lang="nb-NO"/>
          </a:p>
        </p:txBody>
      </p:sp>
    </p:spTree>
    <p:extLst>
      <p:ext uri="{BB962C8B-B14F-4D97-AF65-F5344CB8AC3E}">
        <p14:creationId xmlns:p14="http://schemas.microsoft.com/office/powerpoint/2010/main" val="2361939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085576-AC53-014D-10AA-66CD114D8562}"/>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513351A8-913A-FEF4-8087-0A311DFAED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D89D958E-AA95-1E17-7D32-76D6007B17B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4FF9190C-E7BA-5DAA-B941-3849A98816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18C36FDF-FAF8-30D3-048F-7E01C4757FF2}"/>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71E28332-FCCB-FA66-6693-61E2895B5899}"/>
              </a:ext>
            </a:extLst>
          </p:cNvPr>
          <p:cNvSpPr>
            <a:spLocks noGrp="1"/>
          </p:cNvSpPr>
          <p:nvPr>
            <p:ph type="dt" sz="half" idx="10"/>
          </p:nvPr>
        </p:nvSpPr>
        <p:spPr/>
        <p:txBody>
          <a:bodyPr/>
          <a:lstStyle/>
          <a:p>
            <a:fld id="{D3EB890E-57D8-4B8F-876F-3E48EB69A51F}" type="datetimeFigureOut">
              <a:rPr lang="nb-NO" smtClean="0"/>
              <a:t>12.06.2023</a:t>
            </a:fld>
            <a:endParaRPr lang="nb-NO"/>
          </a:p>
        </p:txBody>
      </p:sp>
      <p:sp>
        <p:nvSpPr>
          <p:cNvPr id="8" name="Plassholder for bunntekst 7">
            <a:extLst>
              <a:ext uri="{FF2B5EF4-FFF2-40B4-BE49-F238E27FC236}">
                <a16:creationId xmlns:a16="http://schemas.microsoft.com/office/drawing/2014/main" id="{B0919AD8-2E68-45F4-DA95-E7E04538AE24}"/>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D40CC53-FE80-BFDE-EF31-784466C98304}"/>
              </a:ext>
            </a:extLst>
          </p:cNvPr>
          <p:cNvSpPr>
            <a:spLocks noGrp="1"/>
          </p:cNvSpPr>
          <p:nvPr>
            <p:ph type="sldNum" sz="quarter" idx="12"/>
          </p:nvPr>
        </p:nvSpPr>
        <p:spPr/>
        <p:txBody>
          <a:bodyPr/>
          <a:lstStyle/>
          <a:p>
            <a:fld id="{F969CF0F-C362-4D13-B793-9CD23E364A00}" type="slidenum">
              <a:rPr lang="nb-NO" smtClean="0"/>
              <a:t>‹#›</a:t>
            </a:fld>
            <a:endParaRPr lang="nb-NO"/>
          </a:p>
        </p:txBody>
      </p:sp>
    </p:spTree>
    <p:extLst>
      <p:ext uri="{BB962C8B-B14F-4D97-AF65-F5344CB8AC3E}">
        <p14:creationId xmlns:p14="http://schemas.microsoft.com/office/powerpoint/2010/main" val="146255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6A9EEB-121A-59F1-8FBB-612921CBB81C}"/>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0CDAA5ED-370C-9A90-B30B-2A27B83E20D0}"/>
              </a:ext>
            </a:extLst>
          </p:cNvPr>
          <p:cNvSpPr>
            <a:spLocks noGrp="1"/>
          </p:cNvSpPr>
          <p:nvPr>
            <p:ph type="dt" sz="half" idx="10"/>
          </p:nvPr>
        </p:nvSpPr>
        <p:spPr/>
        <p:txBody>
          <a:bodyPr/>
          <a:lstStyle/>
          <a:p>
            <a:fld id="{D3EB890E-57D8-4B8F-876F-3E48EB69A51F}" type="datetimeFigureOut">
              <a:rPr lang="nb-NO" smtClean="0"/>
              <a:t>12.06.2023</a:t>
            </a:fld>
            <a:endParaRPr lang="nb-NO"/>
          </a:p>
        </p:txBody>
      </p:sp>
      <p:sp>
        <p:nvSpPr>
          <p:cNvPr id="4" name="Plassholder for bunntekst 3">
            <a:extLst>
              <a:ext uri="{FF2B5EF4-FFF2-40B4-BE49-F238E27FC236}">
                <a16:creationId xmlns:a16="http://schemas.microsoft.com/office/drawing/2014/main" id="{6A5827C1-D43E-9CA9-8480-115A15C852C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2F713FFB-BA7F-E284-4A2A-47396BEC53AE}"/>
              </a:ext>
            </a:extLst>
          </p:cNvPr>
          <p:cNvSpPr>
            <a:spLocks noGrp="1"/>
          </p:cNvSpPr>
          <p:nvPr>
            <p:ph type="sldNum" sz="quarter" idx="12"/>
          </p:nvPr>
        </p:nvSpPr>
        <p:spPr/>
        <p:txBody>
          <a:bodyPr/>
          <a:lstStyle/>
          <a:p>
            <a:fld id="{F969CF0F-C362-4D13-B793-9CD23E364A00}" type="slidenum">
              <a:rPr lang="nb-NO" smtClean="0"/>
              <a:t>‹#›</a:t>
            </a:fld>
            <a:endParaRPr lang="nb-NO"/>
          </a:p>
        </p:txBody>
      </p:sp>
    </p:spTree>
    <p:extLst>
      <p:ext uri="{BB962C8B-B14F-4D97-AF65-F5344CB8AC3E}">
        <p14:creationId xmlns:p14="http://schemas.microsoft.com/office/powerpoint/2010/main" val="2091923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D92D5C1C-DED4-F393-6197-0F344B59B68F}"/>
              </a:ext>
            </a:extLst>
          </p:cNvPr>
          <p:cNvSpPr>
            <a:spLocks noGrp="1"/>
          </p:cNvSpPr>
          <p:nvPr>
            <p:ph type="dt" sz="half" idx="10"/>
          </p:nvPr>
        </p:nvSpPr>
        <p:spPr/>
        <p:txBody>
          <a:bodyPr/>
          <a:lstStyle/>
          <a:p>
            <a:fld id="{D3EB890E-57D8-4B8F-876F-3E48EB69A51F}" type="datetimeFigureOut">
              <a:rPr lang="nb-NO" smtClean="0"/>
              <a:t>12.06.2023</a:t>
            </a:fld>
            <a:endParaRPr lang="nb-NO"/>
          </a:p>
        </p:txBody>
      </p:sp>
      <p:sp>
        <p:nvSpPr>
          <p:cNvPr id="3" name="Plassholder for bunntekst 2">
            <a:extLst>
              <a:ext uri="{FF2B5EF4-FFF2-40B4-BE49-F238E27FC236}">
                <a16:creationId xmlns:a16="http://schemas.microsoft.com/office/drawing/2014/main" id="{D692F163-3E37-DAD6-C737-FC41DD82492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A9B20537-F217-2D3C-4479-78D0F303811E}"/>
              </a:ext>
            </a:extLst>
          </p:cNvPr>
          <p:cNvSpPr>
            <a:spLocks noGrp="1"/>
          </p:cNvSpPr>
          <p:nvPr>
            <p:ph type="sldNum" sz="quarter" idx="12"/>
          </p:nvPr>
        </p:nvSpPr>
        <p:spPr/>
        <p:txBody>
          <a:bodyPr/>
          <a:lstStyle/>
          <a:p>
            <a:fld id="{F969CF0F-C362-4D13-B793-9CD23E364A00}" type="slidenum">
              <a:rPr lang="nb-NO" smtClean="0"/>
              <a:t>‹#›</a:t>
            </a:fld>
            <a:endParaRPr lang="nb-NO"/>
          </a:p>
        </p:txBody>
      </p:sp>
    </p:spTree>
    <p:extLst>
      <p:ext uri="{BB962C8B-B14F-4D97-AF65-F5344CB8AC3E}">
        <p14:creationId xmlns:p14="http://schemas.microsoft.com/office/powerpoint/2010/main" val="4294784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8C40F5-68B1-07B2-0A81-405E2B583F9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78FDE1B-CC30-CB35-04E3-A82F7ECD2A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D3D5212E-EB8D-16B2-6726-82C0848AD8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3C1A286-CFB6-34D7-ED1F-965943118FAD}"/>
              </a:ext>
            </a:extLst>
          </p:cNvPr>
          <p:cNvSpPr>
            <a:spLocks noGrp="1"/>
          </p:cNvSpPr>
          <p:nvPr>
            <p:ph type="dt" sz="half" idx="10"/>
          </p:nvPr>
        </p:nvSpPr>
        <p:spPr/>
        <p:txBody>
          <a:bodyPr/>
          <a:lstStyle/>
          <a:p>
            <a:fld id="{D3EB890E-57D8-4B8F-876F-3E48EB69A51F}" type="datetimeFigureOut">
              <a:rPr lang="nb-NO" smtClean="0"/>
              <a:t>12.06.2023</a:t>
            </a:fld>
            <a:endParaRPr lang="nb-NO"/>
          </a:p>
        </p:txBody>
      </p:sp>
      <p:sp>
        <p:nvSpPr>
          <p:cNvPr id="6" name="Plassholder for bunntekst 5">
            <a:extLst>
              <a:ext uri="{FF2B5EF4-FFF2-40B4-BE49-F238E27FC236}">
                <a16:creationId xmlns:a16="http://schemas.microsoft.com/office/drawing/2014/main" id="{80A99E42-B6A5-719A-A5DE-936DEDE1FE4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005A8B7-90E2-5D10-5CF0-5C7284E96180}"/>
              </a:ext>
            </a:extLst>
          </p:cNvPr>
          <p:cNvSpPr>
            <a:spLocks noGrp="1"/>
          </p:cNvSpPr>
          <p:nvPr>
            <p:ph type="sldNum" sz="quarter" idx="12"/>
          </p:nvPr>
        </p:nvSpPr>
        <p:spPr/>
        <p:txBody>
          <a:bodyPr/>
          <a:lstStyle/>
          <a:p>
            <a:fld id="{F969CF0F-C362-4D13-B793-9CD23E364A00}" type="slidenum">
              <a:rPr lang="nb-NO" smtClean="0"/>
              <a:t>‹#›</a:t>
            </a:fld>
            <a:endParaRPr lang="nb-NO"/>
          </a:p>
        </p:txBody>
      </p:sp>
    </p:spTree>
    <p:extLst>
      <p:ext uri="{BB962C8B-B14F-4D97-AF65-F5344CB8AC3E}">
        <p14:creationId xmlns:p14="http://schemas.microsoft.com/office/powerpoint/2010/main" val="960986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CBF8E-411F-F46D-2E9F-1023C96512E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BE1196FE-0DAE-78F3-FE5D-49FA9757B5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6EB545D3-81AE-7D30-0AF6-7FE9F74BF1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DA9EA1D6-2BEC-08C8-094B-8E79C00481B3}"/>
              </a:ext>
            </a:extLst>
          </p:cNvPr>
          <p:cNvSpPr>
            <a:spLocks noGrp="1"/>
          </p:cNvSpPr>
          <p:nvPr>
            <p:ph type="dt" sz="half" idx="10"/>
          </p:nvPr>
        </p:nvSpPr>
        <p:spPr/>
        <p:txBody>
          <a:bodyPr/>
          <a:lstStyle/>
          <a:p>
            <a:fld id="{D3EB890E-57D8-4B8F-876F-3E48EB69A51F}" type="datetimeFigureOut">
              <a:rPr lang="nb-NO" smtClean="0"/>
              <a:t>12.06.2023</a:t>
            </a:fld>
            <a:endParaRPr lang="nb-NO"/>
          </a:p>
        </p:txBody>
      </p:sp>
      <p:sp>
        <p:nvSpPr>
          <p:cNvPr id="6" name="Plassholder for bunntekst 5">
            <a:extLst>
              <a:ext uri="{FF2B5EF4-FFF2-40B4-BE49-F238E27FC236}">
                <a16:creationId xmlns:a16="http://schemas.microsoft.com/office/drawing/2014/main" id="{F541DFF8-9A0D-281E-6C85-CF05B094622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24703FF-1EA7-C92D-9675-BEDDE55D2018}"/>
              </a:ext>
            </a:extLst>
          </p:cNvPr>
          <p:cNvSpPr>
            <a:spLocks noGrp="1"/>
          </p:cNvSpPr>
          <p:nvPr>
            <p:ph type="sldNum" sz="quarter" idx="12"/>
          </p:nvPr>
        </p:nvSpPr>
        <p:spPr/>
        <p:txBody>
          <a:bodyPr/>
          <a:lstStyle/>
          <a:p>
            <a:fld id="{F969CF0F-C362-4D13-B793-9CD23E364A00}" type="slidenum">
              <a:rPr lang="nb-NO" smtClean="0"/>
              <a:t>‹#›</a:t>
            </a:fld>
            <a:endParaRPr lang="nb-NO"/>
          </a:p>
        </p:txBody>
      </p:sp>
    </p:spTree>
    <p:extLst>
      <p:ext uri="{BB962C8B-B14F-4D97-AF65-F5344CB8AC3E}">
        <p14:creationId xmlns:p14="http://schemas.microsoft.com/office/powerpoint/2010/main" val="5893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2CFE0FC-E892-14BD-74BE-2D220F862D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747A55BE-52C7-9525-03D7-0E283CE9BD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021CB61-F824-E750-133B-FD04DC6920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EB890E-57D8-4B8F-876F-3E48EB69A51F}" type="datetimeFigureOut">
              <a:rPr lang="nb-NO" smtClean="0"/>
              <a:t>12.06.2023</a:t>
            </a:fld>
            <a:endParaRPr lang="nb-NO"/>
          </a:p>
        </p:txBody>
      </p:sp>
      <p:sp>
        <p:nvSpPr>
          <p:cNvPr id="5" name="Plassholder for bunntekst 4">
            <a:extLst>
              <a:ext uri="{FF2B5EF4-FFF2-40B4-BE49-F238E27FC236}">
                <a16:creationId xmlns:a16="http://schemas.microsoft.com/office/drawing/2014/main" id="{D6FC94B8-6C0C-03B1-0891-7820DE8094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1E7AD5C8-9381-9CF6-C599-1F81F62447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69CF0F-C362-4D13-B793-9CD23E364A00}" type="slidenum">
              <a:rPr lang="nb-NO" smtClean="0"/>
              <a:t>‹#›</a:t>
            </a:fld>
            <a:endParaRPr lang="nb-NO"/>
          </a:p>
        </p:txBody>
      </p:sp>
    </p:spTree>
    <p:extLst>
      <p:ext uri="{BB962C8B-B14F-4D97-AF65-F5344CB8AC3E}">
        <p14:creationId xmlns:p14="http://schemas.microsoft.com/office/powerpoint/2010/main" val="14196734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180800" y="2246400"/>
            <a:ext cx="9720000" cy="1087200"/>
          </a:xfrm>
          <a:prstGeom prst="rect">
            <a:avLst/>
          </a:prstGeom>
        </p:spPr>
        <p:txBody>
          <a:bodyPr vert="horz" lIns="0" tIns="0" rIns="0" bIns="0" rtlCol="0" anchor="b" anchorCtr="0">
            <a:normAutofit/>
          </a:bodyPr>
          <a:lstStyle/>
          <a:p>
            <a:r>
              <a:rPr lang="nb-NO" dirty="0"/>
              <a:t>Klikk for å redigere tittelstil</a:t>
            </a:r>
          </a:p>
        </p:txBody>
      </p:sp>
      <p:sp>
        <p:nvSpPr>
          <p:cNvPr id="3" name="Plassholder for tekst 2"/>
          <p:cNvSpPr>
            <a:spLocks noGrp="1"/>
          </p:cNvSpPr>
          <p:nvPr>
            <p:ph type="body" idx="1"/>
          </p:nvPr>
        </p:nvSpPr>
        <p:spPr>
          <a:xfrm>
            <a:off x="1180800" y="3466800"/>
            <a:ext cx="9720000" cy="1602000"/>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4619995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Lst>
  <p:hf hdr="0" dt="0"/>
  <p:txStyles>
    <p:titleStyle>
      <a:lvl1pPr algn="l" defTabSz="914355" rtl="0" eaLnBrk="1" latinLnBrk="0" hangingPunct="1">
        <a:lnSpc>
          <a:spcPct val="90000"/>
        </a:lnSpc>
        <a:spcBef>
          <a:spcPct val="0"/>
        </a:spcBef>
        <a:buNone/>
        <a:defRPr sz="4500" b="0" i="0" kern="1200">
          <a:solidFill>
            <a:schemeClr val="accent1"/>
          </a:solidFill>
          <a:latin typeface="+mj-lt"/>
          <a:ea typeface="+mj-ea"/>
          <a:cs typeface="Arial" panose="020B0604020202020204" pitchFamily="34" charset="0"/>
        </a:defRPr>
      </a:lvl1pPr>
    </p:titleStyle>
    <p:bodyStyle>
      <a:lvl1pPr marL="540000" indent="-540000" algn="l" defTabSz="914355" rtl="0" eaLnBrk="1" latinLnBrk="0" hangingPunct="1">
        <a:lnSpc>
          <a:spcPct val="100000"/>
        </a:lnSpc>
        <a:spcBef>
          <a:spcPts val="250"/>
        </a:spcBef>
        <a:buSzPct val="120000"/>
        <a:buFont typeface="Arial" panose="020B0604020202020204" pitchFamily="34" charset="0"/>
        <a:buChar char="●"/>
        <a:defRPr sz="1750" b="0" i="0" kern="1200">
          <a:solidFill>
            <a:schemeClr val="tx1"/>
          </a:solidFill>
          <a:latin typeface="Roboto" panose="02000000000000000000" pitchFamily="2" charset="0"/>
          <a:ea typeface="+mn-ea"/>
          <a:cs typeface="+mn-cs"/>
        </a:defRPr>
      </a:lvl1pPr>
      <a:lvl2pPr marL="540000" indent="-270000" algn="l" defTabSz="914355" rtl="0" eaLnBrk="1" latinLnBrk="0" hangingPunct="1">
        <a:lnSpc>
          <a:spcPct val="100000"/>
        </a:lnSpc>
        <a:spcBef>
          <a:spcPts val="250"/>
        </a:spcBef>
        <a:buFont typeface="Arial" panose="020B0604020202020204" pitchFamily="34" charset="0"/>
        <a:buChar char="•"/>
        <a:defRPr sz="1750" b="0" i="0" kern="1200">
          <a:solidFill>
            <a:schemeClr val="tx1"/>
          </a:solidFill>
          <a:latin typeface="Roboto" panose="02000000000000000000" pitchFamily="2" charset="0"/>
          <a:ea typeface="+mn-ea"/>
          <a:cs typeface="+mn-cs"/>
        </a:defRPr>
      </a:lvl2pPr>
      <a:lvl3pPr marL="810000" indent="-270000" algn="l" defTabSz="914355" rtl="0" eaLnBrk="1" latinLnBrk="0" hangingPunct="1">
        <a:lnSpc>
          <a:spcPct val="100000"/>
        </a:lnSpc>
        <a:spcBef>
          <a:spcPts val="250"/>
        </a:spcBef>
        <a:buFont typeface="Arial" panose="020B0604020202020204" pitchFamily="34" charset="0"/>
        <a:buChar char="•"/>
        <a:defRPr sz="1600" b="0" i="0" kern="1200">
          <a:solidFill>
            <a:schemeClr val="tx1"/>
          </a:solidFill>
          <a:latin typeface="Roboto" panose="02000000000000000000" pitchFamily="2" charset="0"/>
          <a:ea typeface="+mn-ea"/>
          <a:cs typeface="+mn-cs"/>
        </a:defRPr>
      </a:lvl3pPr>
      <a:lvl4pPr marL="1080000" indent="-270000" algn="l" defTabSz="914355" rtl="0" eaLnBrk="1" latinLnBrk="0" hangingPunct="1">
        <a:lnSpc>
          <a:spcPct val="100000"/>
        </a:lnSpc>
        <a:spcBef>
          <a:spcPts val="250"/>
        </a:spcBef>
        <a:buFont typeface="Arial" panose="020B0604020202020204" pitchFamily="34" charset="0"/>
        <a:buChar char="•"/>
        <a:defRPr sz="1400" b="0" i="0" kern="1200">
          <a:solidFill>
            <a:schemeClr val="tx1"/>
          </a:solidFill>
          <a:latin typeface="Roboto" panose="02000000000000000000" pitchFamily="2" charset="0"/>
          <a:ea typeface="+mn-ea"/>
          <a:cs typeface="+mn-cs"/>
        </a:defRPr>
      </a:lvl4pPr>
      <a:lvl5pPr marL="1350000" indent="-270000" algn="l" defTabSz="914355" rtl="0" eaLnBrk="1" latinLnBrk="0" hangingPunct="1">
        <a:lnSpc>
          <a:spcPct val="100000"/>
        </a:lnSpc>
        <a:spcBef>
          <a:spcPts val="250"/>
        </a:spcBef>
        <a:buFont typeface="Arial" panose="020B0604020202020204" pitchFamily="34" charset="0"/>
        <a:buChar char="•"/>
        <a:defRPr sz="1200" b="0" i="0" kern="1200">
          <a:solidFill>
            <a:schemeClr val="tx1"/>
          </a:solidFill>
          <a:latin typeface="Roboto" panose="02000000000000000000" pitchFamily="2" charset="0"/>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C842BE9B-EE2A-4D07-81CC-718A7A420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80392F6-84D9-4CC3-9ACF-4B8A049654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DAE7C73-BA93-4A9C-9897-59C3D7217F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8AECD-4627-48D7-82CE-6CB03C5018C3}" type="datetimeFigureOut">
              <a:rPr lang="nb-NO" smtClean="0"/>
              <a:t>12.06.2023</a:t>
            </a:fld>
            <a:endParaRPr lang="nb-NO"/>
          </a:p>
        </p:txBody>
      </p:sp>
      <p:sp>
        <p:nvSpPr>
          <p:cNvPr id="5" name="Plassholder for bunntekst 4">
            <a:extLst>
              <a:ext uri="{FF2B5EF4-FFF2-40B4-BE49-F238E27FC236}">
                <a16:creationId xmlns:a16="http://schemas.microsoft.com/office/drawing/2014/main" id="{57479451-D0CA-416B-AA5C-E986036D8F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3662D4E5-885D-4160-9495-3300E678FA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357387-4B66-4E2C-BE18-8C3FBDEE58D9}" type="slidenum">
              <a:rPr lang="nb-NO" smtClean="0"/>
              <a:t>‹#›</a:t>
            </a:fld>
            <a:endParaRPr lang="nb-NO"/>
          </a:p>
        </p:txBody>
      </p:sp>
    </p:spTree>
    <p:extLst>
      <p:ext uri="{BB962C8B-B14F-4D97-AF65-F5344CB8AC3E}">
        <p14:creationId xmlns:p14="http://schemas.microsoft.com/office/powerpoint/2010/main" val="28661914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FACF86-45EB-4F74-BF21-689D600A96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E7C47282-EE25-4756-AD2F-0F4943B70B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3DD2E95E-CA41-46F1-97A7-9EF8F4661B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4C45E6-804F-45CB-819F-81ADF278F5DC}" type="datetimeFigureOut">
              <a:rPr lang="nb-NO" smtClean="0"/>
              <a:t>12.06.2023</a:t>
            </a:fld>
            <a:endParaRPr lang="nb-NO"/>
          </a:p>
        </p:txBody>
      </p:sp>
      <p:sp>
        <p:nvSpPr>
          <p:cNvPr id="5" name="Footer Placeholder 4">
            <a:extLst>
              <a:ext uri="{FF2B5EF4-FFF2-40B4-BE49-F238E27FC236}">
                <a16:creationId xmlns:a16="http://schemas.microsoft.com/office/drawing/2014/main" id="{15F188D2-D5B3-4EE9-A971-A272606422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B449D73C-4783-4B04-9CA6-9F744BC0FB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6C3F9-D16F-42BB-8319-46CB845C30EF}" type="slidenum">
              <a:rPr lang="nb-NO" smtClean="0"/>
              <a:t>‹#›</a:t>
            </a:fld>
            <a:endParaRPr lang="nb-NO"/>
          </a:p>
        </p:txBody>
      </p:sp>
    </p:spTree>
    <p:extLst>
      <p:ext uri="{BB962C8B-B14F-4D97-AF65-F5344CB8AC3E}">
        <p14:creationId xmlns:p14="http://schemas.microsoft.com/office/powerpoint/2010/main" val="277362583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91C945AE-DA1D-2484-DB86-35696CE71C28}"/>
              </a:ext>
            </a:extLst>
          </p:cNvPr>
          <p:cNvPicPr>
            <a:picLocks noChangeAspect="1"/>
          </p:cNvPicPr>
          <p:nvPr/>
        </p:nvPicPr>
        <p:blipFill>
          <a:blip r:embed="rId2">
            <a:alphaModFix amt="54000"/>
          </a:blip>
          <a:stretch>
            <a:fillRect/>
          </a:stretch>
        </p:blipFill>
        <p:spPr>
          <a:xfrm>
            <a:off x="0" y="0"/>
            <a:ext cx="12192000" cy="6857999"/>
          </a:xfrm>
          <a:prstGeom prst="rect">
            <a:avLst/>
          </a:prstGeom>
        </p:spPr>
      </p:pic>
      <p:sp>
        <p:nvSpPr>
          <p:cNvPr id="2" name="Tittel 1">
            <a:extLst>
              <a:ext uri="{FF2B5EF4-FFF2-40B4-BE49-F238E27FC236}">
                <a16:creationId xmlns:a16="http://schemas.microsoft.com/office/drawing/2014/main" id="{72960AF6-1378-8FD1-75DC-9CF81C8AD7A3}"/>
              </a:ext>
            </a:extLst>
          </p:cNvPr>
          <p:cNvSpPr>
            <a:spLocks noGrp="1"/>
          </p:cNvSpPr>
          <p:nvPr>
            <p:ph type="ctrTitle"/>
          </p:nvPr>
        </p:nvSpPr>
        <p:spPr/>
        <p:txBody>
          <a:bodyPr/>
          <a:lstStyle/>
          <a:p>
            <a:r>
              <a:rPr lang="nb-NO" dirty="0"/>
              <a:t>Hjernen i ambulansen </a:t>
            </a:r>
          </a:p>
        </p:txBody>
      </p:sp>
      <p:sp>
        <p:nvSpPr>
          <p:cNvPr id="4" name="Undertittel 2">
            <a:extLst>
              <a:ext uri="{FF2B5EF4-FFF2-40B4-BE49-F238E27FC236}">
                <a16:creationId xmlns:a16="http://schemas.microsoft.com/office/drawing/2014/main" id="{0A349456-E597-1F02-D242-286C264B0C23}"/>
              </a:ext>
            </a:extLst>
          </p:cNvPr>
          <p:cNvSpPr txBox="1">
            <a:spLocks noGrp="1"/>
          </p:cNvSpPr>
          <p:nvPr>
            <p:ph type="subTitle" idx="1"/>
          </p:nvPr>
        </p:nvSpPr>
        <p:spPr>
          <a:xfrm>
            <a:off x="1582723" y="4967182"/>
            <a:ext cx="9144000" cy="1655762"/>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400" b="1" i="0" u="none" strike="noStrike" kern="1200" cap="none" spc="0" normalizeH="0" baseline="0" noProof="0" dirty="0">
                <a:ln>
                  <a:noFill/>
                </a:ln>
                <a:solidFill>
                  <a:prstClr val="black">
                    <a:alpha val="70000"/>
                  </a:prstClr>
                </a:solidFill>
                <a:effectLst/>
                <a:uLnTx/>
                <a:uFillTx/>
                <a:latin typeface="Calibri" panose="020F0502020204030204"/>
                <a:ea typeface="+mn-ea"/>
                <a:cs typeface="+mn-cs"/>
              </a:rPr>
              <a:t>Maren Ranhoff Hov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400" b="0" i="0" u="none" strike="noStrike" kern="1200" cap="none" spc="0" normalizeH="0" baseline="0" noProof="0" dirty="0">
                <a:ln>
                  <a:noFill/>
                </a:ln>
                <a:solidFill>
                  <a:prstClr val="black">
                    <a:alpha val="70000"/>
                  </a:prstClr>
                </a:solidFill>
                <a:effectLst/>
                <a:uLnTx/>
                <a:uFillTx/>
                <a:latin typeface="Calibri" panose="020F0502020204030204"/>
                <a:ea typeface="Times New Roman" panose="02020603050405020304" pitchFamily="18" charset="0"/>
                <a:cs typeface="Calibri" panose="020F0502020204030204" pitchFamily="34" charset="0"/>
              </a:rPr>
              <a:t>Førsteamanuensis, Bachelor i </a:t>
            </a:r>
            <a:r>
              <a:rPr kumimoji="0" lang="nb-NO" sz="2400" b="0" i="0" u="none" strike="noStrike" kern="1200" cap="none" spc="0" normalizeH="0" baseline="0" noProof="0" dirty="0" err="1">
                <a:ln>
                  <a:noFill/>
                </a:ln>
                <a:solidFill>
                  <a:prstClr val="black">
                    <a:alpha val="70000"/>
                  </a:prstClr>
                </a:solidFill>
                <a:effectLst/>
                <a:uLnTx/>
                <a:uFillTx/>
                <a:latin typeface="Calibri" panose="020F0502020204030204"/>
                <a:ea typeface="Times New Roman" panose="02020603050405020304" pitchFamily="18" charset="0"/>
                <a:cs typeface="Calibri" panose="020F0502020204030204" pitchFamily="34" charset="0"/>
              </a:rPr>
              <a:t>prehospitalt</a:t>
            </a:r>
            <a:r>
              <a:rPr kumimoji="0" lang="nb-NO" sz="2400" b="0" i="0" u="none" strike="noStrike" kern="1200" cap="none" spc="0" normalizeH="0" baseline="0" noProof="0" dirty="0">
                <a:ln>
                  <a:noFill/>
                </a:ln>
                <a:solidFill>
                  <a:prstClr val="black">
                    <a:alpha val="70000"/>
                  </a:prstClr>
                </a:solidFill>
                <a:effectLst/>
                <a:uLnTx/>
                <a:uFillTx/>
                <a:latin typeface="Calibri" panose="020F0502020204030204"/>
                <a:ea typeface="Times New Roman" panose="02020603050405020304" pitchFamily="18" charset="0"/>
                <a:cs typeface="Calibri" panose="020F0502020204030204" pitchFamily="34" charset="0"/>
              </a:rPr>
              <a:t> arbeid, </a:t>
            </a:r>
            <a:r>
              <a:rPr kumimoji="0" lang="nb-NO" sz="2400" b="0" i="0" u="none" strike="noStrike" kern="1200" cap="none" spc="0" normalizeH="0" baseline="0" noProof="0" dirty="0" err="1">
                <a:ln>
                  <a:noFill/>
                </a:ln>
                <a:solidFill>
                  <a:prstClr val="black">
                    <a:alpha val="70000"/>
                  </a:prstClr>
                </a:solidFill>
                <a:effectLst/>
                <a:uLnTx/>
                <a:uFillTx/>
                <a:latin typeface="Calibri" panose="020F0502020204030204"/>
                <a:ea typeface="Times New Roman" panose="02020603050405020304" pitchFamily="18" charset="0"/>
                <a:cs typeface="Calibri" panose="020F0502020204030204" pitchFamily="34" charset="0"/>
              </a:rPr>
              <a:t>OsloMet</a:t>
            </a:r>
            <a:endParaRPr kumimoji="0" lang="nb-NO" sz="2400" b="0" i="0" u="none" strike="noStrike" kern="1200" cap="none" spc="0" normalizeH="0" baseline="0" noProof="0" dirty="0">
              <a:ln>
                <a:noFill/>
              </a:ln>
              <a:solidFill>
                <a:prstClr val="black">
                  <a:alpha val="70000"/>
                </a:prstClr>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sz="2400" dirty="0">
                <a:solidFill>
                  <a:prstClr val="black">
                    <a:alpha val="70000"/>
                  </a:prstClr>
                </a:solidFill>
                <a:latin typeface="Calibri" panose="020F0502020204030204"/>
                <a:ea typeface="Times New Roman" panose="02020603050405020304" pitchFamily="18" charset="0"/>
                <a:cs typeface="Calibri" panose="020F0502020204030204" pitchFamily="34" charset="0"/>
              </a:rPr>
              <a:t>L</a:t>
            </a:r>
            <a:r>
              <a:rPr kumimoji="0" lang="nb-NO" sz="2400" b="0" i="0" u="none" strike="noStrike" kern="1200" cap="none" spc="0" normalizeH="0" baseline="0" noProof="0" dirty="0" err="1">
                <a:ln>
                  <a:noFill/>
                </a:ln>
                <a:solidFill>
                  <a:prstClr val="black">
                    <a:alpha val="70000"/>
                  </a:prstClr>
                </a:solidFill>
                <a:effectLst/>
                <a:uLnTx/>
                <a:uFillTx/>
                <a:latin typeface="Calibri" panose="020F0502020204030204"/>
                <a:ea typeface="Times New Roman" panose="02020603050405020304" pitchFamily="18" charset="0"/>
                <a:cs typeface="Calibri" panose="020F0502020204030204" pitchFamily="34" charset="0"/>
              </a:rPr>
              <a:t>ege</a:t>
            </a:r>
            <a:r>
              <a:rPr kumimoji="0" lang="nb-NO" sz="2400" b="0" i="0" u="none" strike="noStrike" kern="1200" cap="none" spc="0" normalizeH="0" baseline="0" noProof="0" dirty="0">
                <a:ln>
                  <a:noFill/>
                </a:ln>
                <a:solidFill>
                  <a:prstClr val="black">
                    <a:alpha val="70000"/>
                  </a:prstClr>
                </a:solidFill>
                <a:effectLst/>
                <a:uLnTx/>
                <a:uFillTx/>
                <a:latin typeface="Calibri" panose="020F0502020204030204"/>
                <a:ea typeface="Times New Roman" panose="02020603050405020304" pitchFamily="18" charset="0"/>
                <a:cs typeface="Calibri" panose="020F0502020204030204" pitchFamily="34" charset="0"/>
              </a:rPr>
              <a:t>, Nevrologisk avdeling, Oslo Universitetssykehus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400" b="0" i="0" u="none" strike="noStrike" kern="1200" cap="none" spc="0" normalizeH="0" baseline="0" noProof="0" dirty="0">
                <a:ln>
                  <a:noFill/>
                </a:ln>
                <a:solidFill>
                  <a:prstClr val="black">
                    <a:alpha val="70000"/>
                  </a:prstClr>
                </a:solidFill>
                <a:effectLst/>
                <a:uLnTx/>
                <a:uFillTx/>
                <a:latin typeface="Calibri" panose="020F0502020204030204"/>
                <a:ea typeface="+mn-ea"/>
                <a:cs typeface="Calibri" panose="020F0502020204030204" pitchFamily="34" charset="0"/>
              </a:rPr>
              <a:t>Seniorforsker, Stiftelsen Norsk </a:t>
            </a:r>
            <a:r>
              <a:rPr lang="nb-NO" sz="2400" dirty="0">
                <a:solidFill>
                  <a:prstClr val="black">
                    <a:alpha val="70000"/>
                  </a:prstClr>
                </a:solidFill>
                <a:latin typeface="Calibri" panose="020F0502020204030204"/>
                <a:cs typeface="Calibri" panose="020F0502020204030204" pitchFamily="34" charset="0"/>
              </a:rPr>
              <a:t>L</a:t>
            </a:r>
            <a:r>
              <a:rPr kumimoji="0" lang="nb-NO" sz="2400" b="0" i="0" u="none" strike="noStrike" kern="1200" cap="none" spc="0" normalizeH="0" baseline="0" noProof="0" dirty="0" err="1">
                <a:ln>
                  <a:noFill/>
                </a:ln>
                <a:solidFill>
                  <a:prstClr val="black">
                    <a:alpha val="70000"/>
                  </a:prstClr>
                </a:solidFill>
                <a:effectLst/>
                <a:uLnTx/>
                <a:uFillTx/>
                <a:latin typeface="Calibri" panose="020F0502020204030204"/>
                <a:ea typeface="+mn-ea"/>
                <a:cs typeface="Calibri" panose="020F0502020204030204" pitchFamily="34" charset="0"/>
              </a:rPr>
              <a:t>uftambulanse</a:t>
            </a:r>
            <a:endParaRPr kumimoji="0" lang="nb-NO" sz="2400" b="0" i="0" u="none" strike="noStrike" kern="1200" cap="none" spc="0" normalizeH="0" baseline="0" noProof="0" dirty="0">
              <a:ln>
                <a:noFill/>
              </a:ln>
              <a:solidFill>
                <a:prstClr val="black">
                  <a:alpha val="70000"/>
                </a:prstClr>
              </a:solidFill>
              <a:effectLst/>
              <a:uLnTx/>
              <a:uFillTx/>
              <a:latin typeface="Calibri" panose="020F0502020204030204"/>
              <a:ea typeface="+mn-ea"/>
              <a:cs typeface="+mn-cs"/>
            </a:endParaRPr>
          </a:p>
        </p:txBody>
      </p:sp>
      <p:pic>
        <p:nvPicPr>
          <p:cNvPr id="5" name="Bilde 4">
            <a:extLst>
              <a:ext uri="{FF2B5EF4-FFF2-40B4-BE49-F238E27FC236}">
                <a16:creationId xmlns:a16="http://schemas.microsoft.com/office/drawing/2014/main" id="{3C0B861F-E32A-AD29-27D2-FA831891E1C0}"/>
              </a:ext>
            </a:extLst>
          </p:cNvPr>
          <p:cNvPicPr>
            <a:picLocks noChangeAspect="1"/>
          </p:cNvPicPr>
          <p:nvPr/>
        </p:nvPicPr>
        <p:blipFill>
          <a:blip r:embed="rId3"/>
          <a:stretch>
            <a:fillRect/>
          </a:stretch>
        </p:blipFill>
        <p:spPr>
          <a:xfrm>
            <a:off x="9606021" y="5100208"/>
            <a:ext cx="2585978" cy="925354"/>
          </a:xfrm>
          <a:prstGeom prst="rect">
            <a:avLst/>
          </a:prstGeom>
        </p:spPr>
      </p:pic>
      <p:pic>
        <p:nvPicPr>
          <p:cNvPr id="6" name="Picture 5">
            <a:extLst>
              <a:ext uri="{FF2B5EF4-FFF2-40B4-BE49-F238E27FC236}">
                <a16:creationId xmlns:a16="http://schemas.microsoft.com/office/drawing/2014/main" id="{ED6F968D-4A93-908C-F849-C072BD49D7CC}"/>
              </a:ext>
            </a:extLst>
          </p:cNvPr>
          <p:cNvPicPr>
            <a:picLocks noChangeAspect="1"/>
          </p:cNvPicPr>
          <p:nvPr/>
        </p:nvPicPr>
        <p:blipFill>
          <a:blip r:embed="rId4"/>
          <a:stretch>
            <a:fillRect/>
          </a:stretch>
        </p:blipFill>
        <p:spPr>
          <a:xfrm>
            <a:off x="9174478" y="6025562"/>
            <a:ext cx="3017521" cy="386129"/>
          </a:xfrm>
          <a:prstGeom prst="rect">
            <a:avLst/>
          </a:prstGeom>
        </p:spPr>
      </p:pic>
      <p:pic>
        <p:nvPicPr>
          <p:cNvPr id="7" name="Bilde 6">
            <a:extLst>
              <a:ext uri="{FF2B5EF4-FFF2-40B4-BE49-F238E27FC236}">
                <a16:creationId xmlns:a16="http://schemas.microsoft.com/office/drawing/2014/main" id="{01D794A4-E7FC-F561-44B7-944C563AB99A}"/>
              </a:ext>
            </a:extLst>
          </p:cNvPr>
          <p:cNvPicPr>
            <a:picLocks noChangeAspect="1"/>
          </p:cNvPicPr>
          <p:nvPr/>
        </p:nvPicPr>
        <p:blipFill>
          <a:blip r:embed="rId5"/>
          <a:stretch>
            <a:fillRect/>
          </a:stretch>
        </p:blipFill>
        <p:spPr>
          <a:xfrm>
            <a:off x="9726506" y="6411692"/>
            <a:ext cx="2465493" cy="446308"/>
          </a:xfrm>
          <a:prstGeom prst="rect">
            <a:avLst/>
          </a:prstGeom>
        </p:spPr>
      </p:pic>
    </p:spTree>
    <p:extLst>
      <p:ext uri="{BB962C8B-B14F-4D97-AF65-F5344CB8AC3E}">
        <p14:creationId xmlns:p14="http://schemas.microsoft.com/office/powerpoint/2010/main" val="3892341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49CBF55B-3E4C-4647-AF34-C8A05A16205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066" t="5662" r="3075" b="32134"/>
          <a:stretch/>
        </p:blipFill>
        <p:spPr>
          <a:xfrm>
            <a:off x="838199" y="40157"/>
            <a:ext cx="10515601" cy="6817843"/>
          </a:xfrm>
        </p:spPr>
      </p:pic>
    </p:spTree>
    <p:extLst>
      <p:ext uri="{BB962C8B-B14F-4D97-AF65-F5344CB8AC3E}">
        <p14:creationId xmlns:p14="http://schemas.microsoft.com/office/powerpoint/2010/main" val="309862772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F5CE1D0D-2B70-459B-B969-C0F712DCD49D}"/>
              </a:ext>
            </a:extLst>
          </p:cNvPr>
          <p:cNvSpPr txBox="1"/>
          <p:nvPr/>
        </p:nvSpPr>
        <p:spPr>
          <a:xfrm>
            <a:off x="1725431" y="400562"/>
            <a:ext cx="1351723" cy="46166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Ambulanse rykker ut </a:t>
            </a:r>
          </a:p>
        </p:txBody>
      </p:sp>
      <p:sp>
        <p:nvSpPr>
          <p:cNvPr id="6" name="TekstSylinder 5">
            <a:extLst>
              <a:ext uri="{FF2B5EF4-FFF2-40B4-BE49-F238E27FC236}">
                <a16:creationId xmlns:a16="http://schemas.microsoft.com/office/drawing/2014/main" id="{0321B308-DF7A-41A0-83F9-8A466EB9E990}"/>
              </a:ext>
            </a:extLst>
          </p:cNvPr>
          <p:cNvSpPr txBox="1"/>
          <p:nvPr/>
        </p:nvSpPr>
        <p:spPr>
          <a:xfrm>
            <a:off x="286247" y="360447"/>
            <a:ext cx="1232451" cy="27699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Kontakt AMK</a:t>
            </a:r>
          </a:p>
        </p:txBody>
      </p:sp>
      <p:sp>
        <p:nvSpPr>
          <p:cNvPr id="7" name="TekstSylinder 6">
            <a:extLst>
              <a:ext uri="{FF2B5EF4-FFF2-40B4-BE49-F238E27FC236}">
                <a16:creationId xmlns:a16="http://schemas.microsoft.com/office/drawing/2014/main" id="{305E78DC-FB2C-450D-AAE7-C9C5D141DA0E}"/>
              </a:ext>
            </a:extLst>
          </p:cNvPr>
          <p:cNvSpPr txBox="1"/>
          <p:nvPr/>
        </p:nvSpPr>
        <p:spPr>
          <a:xfrm>
            <a:off x="3989261" y="397202"/>
            <a:ext cx="1489561" cy="83099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Ved mistanke om slag vil ambulansepersonell gjennomfører NIHSS</a:t>
            </a:r>
          </a:p>
        </p:txBody>
      </p:sp>
      <p:sp>
        <p:nvSpPr>
          <p:cNvPr id="8" name="TekstSylinder 7">
            <a:extLst>
              <a:ext uri="{FF2B5EF4-FFF2-40B4-BE49-F238E27FC236}">
                <a16:creationId xmlns:a16="http://schemas.microsoft.com/office/drawing/2014/main" id="{5E71E1C7-AB7E-495C-BDA1-41041CDBFFFE}"/>
              </a:ext>
            </a:extLst>
          </p:cNvPr>
          <p:cNvSpPr txBox="1"/>
          <p:nvPr/>
        </p:nvSpPr>
        <p:spPr>
          <a:xfrm>
            <a:off x="6074715" y="411975"/>
            <a:ext cx="2109220"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Undersøkelse loggføres ambulanse vakttelefon som overfører NIHSS til DIPS </a:t>
            </a:r>
          </a:p>
        </p:txBody>
      </p:sp>
      <p:sp>
        <p:nvSpPr>
          <p:cNvPr id="11" name="TekstSylinder 10">
            <a:extLst>
              <a:ext uri="{FF2B5EF4-FFF2-40B4-BE49-F238E27FC236}">
                <a16:creationId xmlns:a16="http://schemas.microsoft.com/office/drawing/2014/main" id="{2FFD7E84-B6A5-45A0-A0A1-070B4A8E6C49}"/>
              </a:ext>
            </a:extLst>
          </p:cNvPr>
          <p:cNvSpPr txBox="1"/>
          <p:nvPr/>
        </p:nvSpPr>
        <p:spPr>
          <a:xfrm>
            <a:off x="3158350" y="3743125"/>
            <a:ext cx="1606164"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Behandlingsbeslutning etter standard protokoll</a:t>
            </a:r>
          </a:p>
        </p:txBody>
      </p:sp>
      <p:pic>
        <p:nvPicPr>
          <p:cNvPr id="12" name="Bilde 11">
            <a:extLst>
              <a:ext uri="{FF2B5EF4-FFF2-40B4-BE49-F238E27FC236}">
                <a16:creationId xmlns:a16="http://schemas.microsoft.com/office/drawing/2014/main" id="{6701FA9A-B976-4880-9A2C-17AD397F3CAD}"/>
              </a:ext>
            </a:extLst>
          </p:cNvPr>
          <p:cNvPicPr>
            <a:picLocks noChangeAspect="1"/>
          </p:cNvPicPr>
          <p:nvPr/>
        </p:nvPicPr>
        <p:blipFill>
          <a:blip r:embed="rId3"/>
          <a:stretch>
            <a:fillRect/>
          </a:stretch>
        </p:blipFill>
        <p:spPr>
          <a:xfrm>
            <a:off x="632706" y="4792113"/>
            <a:ext cx="1489561" cy="1515024"/>
          </a:xfrm>
          <a:prstGeom prst="rect">
            <a:avLst/>
          </a:prstGeom>
        </p:spPr>
      </p:pic>
      <p:cxnSp>
        <p:nvCxnSpPr>
          <p:cNvPr id="17" name="Rett pilkobling 16">
            <a:extLst>
              <a:ext uri="{FF2B5EF4-FFF2-40B4-BE49-F238E27FC236}">
                <a16:creationId xmlns:a16="http://schemas.microsoft.com/office/drawing/2014/main" id="{32210B98-33BC-428E-8E7E-EE4E38BFC5F2}"/>
              </a:ext>
            </a:extLst>
          </p:cNvPr>
          <p:cNvCxnSpPr>
            <a:cxnSpLocks/>
          </p:cNvCxnSpPr>
          <p:nvPr/>
        </p:nvCxnSpPr>
        <p:spPr>
          <a:xfrm>
            <a:off x="8807086" y="2206149"/>
            <a:ext cx="58201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kstSylinder 20">
            <a:extLst>
              <a:ext uri="{FF2B5EF4-FFF2-40B4-BE49-F238E27FC236}">
                <a16:creationId xmlns:a16="http://schemas.microsoft.com/office/drawing/2014/main" id="{E3F33834-6CCE-4B94-8CDC-8F915CFC70D7}"/>
              </a:ext>
            </a:extLst>
          </p:cNvPr>
          <p:cNvSpPr txBox="1"/>
          <p:nvPr/>
        </p:nvSpPr>
        <p:spPr>
          <a:xfrm>
            <a:off x="506819" y="3672566"/>
            <a:ext cx="1741336" cy="83099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Pasienten legges inn på medisinsk /nevrologisk observasjonspost eller sengepost </a:t>
            </a:r>
          </a:p>
        </p:txBody>
      </p:sp>
      <p:sp>
        <p:nvSpPr>
          <p:cNvPr id="19" name="TekstSylinder 18">
            <a:extLst>
              <a:ext uri="{FF2B5EF4-FFF2-40B4-BE49-F238E27FC236}">
                <a16:creationId xmlns:a16="http://schemas.microsoft.com/office/drawing/2014/main" id="{645C6E6E-91B1-B240-B0F0-F81A3548C900}"/>
              </a:ext>
            </a:extLst>
          </p:cNvPr>
          <p:cNvSpPr txBox="1"/>
          <p:nvPr/>
        </p:nvSpPr>
        <p:spPr>
          <a:xfrm>
            <a:off x="9389098" y="360447"/>
            <a:ext cx="1774424" cy="830997"/>
          </a:xfrm>
          <a:prstGeom prst="rect">
            <a:avLst/>
          </a:prstGeom>
          <a:noFill/>
          <a:ln>
            <a:solidFill>
              <a:schemeClr val="tx1"/>
            </a:solidFill>
          </a:ln>
        </p:spPr>
        <p:txBody>
          <a:bodyPr wrap="square" lIns="9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Konferansesamtale mellom AMB og nevrolog /LIS 1 / LIS 2 av AMK Bodø i nødnett</a:t>
            </a:r>
          </a:p>
        </p:txBody>
      </p:sp>
      <p:sp>
        <p:nvSpPr>
          <p:cNvPr id="24" name="TekstSylinder 23">
            <a:extLst>
              <a:ext uri="{FF2B5EF4-FFF2-40B4-BE49-F238E27FC236}">
                <a16:creationId xmlns:a16="http://schemas.microsoft.com/office/drawing/2014/main" id="{6BC946DE-5473-EC47-B0EA-7E71C4EF8F2C}"/>
              </a:ext>
            </a:extLst>
          </p:cNvPr>
          <p:cNvSpPr txBox="1"/>
          <p:nvPr/>
        </p:nvSpPr>
        <p:spPr>
          <a:xfrm>
            <a:off x="5826518" y="3835457"/>
            <a:ext cx="1771477" cy="46166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Ankomst sykehus og tas imot som slagalarm</a:t>
            </a:r>
          </a:p>
        </p:txBody>
      </p:sp>
      <p:pic>
        <p:nvPicPr>
          <p:cNvPr id="3" name="Bilde 2">
            <a:extLst>
              <a:ext uri="{FF2B5EF4-FFF2-40B4-BE49-F238E27FC236}">
                <a16:creationId xmlns:a16="http://schemas.microsoft.com/office/drawing/2014/main" id="{822C5BE3-07C7-044A-92D2-AE7F9BDAB046}"/>
              </a:ext>
            </a:extLst>
          </p:cNvPr>
          <p:cNvPicPr>
            <a:picLocks noChangeAspect="1"/>
          </p:cNvPicPr>
          <p:nvPr/>
        </p:nvPicPr>
        <p:blipFill>
          <a:blip r:embed="rId4"/>
          <a:stretch>
            <a:fillRect/>
          </a:stretch>
        </p:blipFill>
        <p:spPr>
          <a:xfrm>
            <a:off x="286246" y="1346082"/>
            <a:ext cx="5732463" cy="1565803"/>
          </a:xfrm>
          <a:prstGeom prst="rect">
            <a:avLst/>
          </a:prstGeom>
        </p:spPr>
      </p:pic>
      <p:pic>
        <p:nvPicPr>
          <p:cNvPr id="16" name="Bilde 15">
            <a:extLst>
              <a:ext uri="{FF2B5EF4-FFF2-40B4-BE49-F238E27FC236}">
                <a16:creationId xmlns:a16="http://schemas.microsoft.com/office/drawing/2014/main" id="{677B187B-4262-3E45-9100-21CA685C8611}"/>
              </a:ext>
            </a:extLst>
          </p:cNvPr>
          <p:cNvPicPr>
            <a:picLocks noChangeAspect="1"/>
          </p:cNvPicPr>
          <p:nvPr/>
        </p:nvPicPr>
        <p:blipFill>
          <a:blip r:embed="rId5"/>
          <a:stretch>
            <a:fillRect/>
          </a:stretch>
        </p:blipFill>
        <p:spPr>
          <a:xfrm>
            <a:off x="8690784" y="1539152"/>
            <a:ext cx="3275616" cy="1587499"/>
          </a:xfrm>
          <a:prstGeom prst="rect">
            <a:avLst/>
          </a:prstGeom>
        </p:spPr>
      </p:pic>
      <p:pic>
        <p:nvPicPr>
          <p:cNvPr id="26" name="Bilde 25">
            <a:extLst>
              <a:ext uri="{FF2B5EF4-FFF2-40B4-BE49-F238E27FC236}">
                <a16:creationId xmlns:a16="http://schemas.microsoft.com/office/drawing/2014/main" id="{61709163-D800-104C-BFFE-07F4C0F6262B}"/>
              </a:ext>
            </a:extLst>
          </p:cNvPr>
          <p:cNvPicPr>
            <a:picLocks noChangeAspect="1"/>
          </p:cNvPicPr>
          <p:nvPr/>
        </p:nvPicPr>
        <p:blipFill>
          <a:blip r:embed="rId6"/>
          <a:stretch>
            <a:fillRect/>
          </a:stretch>
        </p:blipFill>
        <p:spPr>
          <a:xfrm>
            <a:off x="6128877" y="4853027"/>
            <a:ext cx="1296055" cy="1454110"/>
          </a:xfrm>
          <a:prstGeom prst="rect">
            <a:avLst/>
          </a:prstGeom>
        </p:spPr>
      </p:pic>
      <p:pic>
        <p:nvPicPr>
          <p:cNvPr id="27" name="Bilde 26">
            <a:extLst>
              <a:ext uri="{FF2B5EF4-FFF2-40B4-BE49-F238E27FC236}">
                <a16:creationId xmlns:a16="http://schemas.microsoft.com/office/drawing/2014/main" id="{0B5B92E2-B077-744F-B9FC-7A60E579A770}"/>
              </a:ext>
            </a:extLst>
          </p:cNvPr>
          <p:cNvPicPr>
            <a:picLocks noChangeAspect="1"/>
          </p:cNvPicPr>
          <p:nvPr/>
        </p:nvPicPr>
        <p:blipFill>
          <a:blip r:embed="rId7"/>
          <a:stretch>
            <a:fillRect/>
          </a:stretch>
        </p:blipFill>
        <p:spPr>
          <a:xfrm>
            <a:off x="3265118" y="4712622"/>
            <a:ext cx="1555635" cy="1565803"/>
          </a:xfrm>
          <a:prstGeom prst="rect">
            <a:avLst/>
          </a:prstGeom>
        </p:spPr>
      </p:pic>
      <p:cxnSp>
        <p:nvCxnSpPr>
          <p:cNvPr id="28" name="Rett pilkobling 16">
            <a:extLst>
              <a:ext uri="{FF2B5EF4-FFF2-40B4-BE49-F238E27FC236}">
                <a16:creationId xmlns:a16="http://schemas.microsoft.com/office/drawing/2014/main" id="{40A3E17B-2C58-2546-8649-8B90087DD4C5}"/>
              </a:ext>
            </a:extLst>
          </p:cNvPr>
          <p:cNvCxnSpPr>
            <a:cxnSpLocks/>
          </p:cNvCxnSpPr>
          <p:nvPr/>
        </p:nvCxnSpPr>
        <p:spPr>
          <a:xfrm flipH="1">
            <a:off x="2476615" y="5438187"/>
            <a:ext cx="67586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tt pilkobling 16">
            <a:extLst>
              <a:ext uri="{FF2B5EF4-FFF2-40B4-BE49-F238E27FC236}">
                <a16:creationId xmlns:a16="http://schemas.microsoft.com/office/drawing/2014/main" id="{55604E7F-7284-1D41-AFC6-DD8BC2DF530E}"/>
              </a:ext>
            </a:extLst>
          </p:cNvPr>
          <p:cNvCxnSpPr>
            <a:cxnSpLocks/>
          </p:cNvCxnSpPr>
          <p:nvPr/>
        </p:nvCxnSpPr>
        <p:spPr>
          <a:xfrm flipH="1">
            <a:off x="5194170" y="5438187"/>
            <a:ext cx="651848"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Rett pilkobling 16">
            <a:extLst>
              <a:ext uri="{FF2B5EF4-FFF2-40B4-BE49-F238E27FC236}">
                <a16:creationId xmlns:a16="http://schemas.microsoft.com/office/drawing/2014/main" id="{A799E263-9DAF-0D4E-9D52-B76FA57821B1}"/>
              </a:ext>
            </a:extLst>
          </p:cNvPr>
          <p:cNvCxnSpPr>
            <a:cxnSpLocks/>
          </p:cNvCxnSpPr>
          <p:nvPr/>
        </p:nvCxnSpPr>
        <p:spPr>
          <a:xfrm flipH="1">
            <a:off x="7578269" y="5429989"/>
            <a:ext cx="691880" cy="3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kstSylinder 22">
            <a:extLst>
              <a:ext uri="{FF2B5EF4-FFF2-40B4-BE49-F238E27FC236}">
                <a16:creationId xmlns:a16="http://schemas.microsoft.com/office/drawing/2014/main" id="{C7E16881-AECE-4CFF-B8DC-7068C810DDF0}"/>
              </a:ext>
            </a:extLst>
          </p:cNvPr>
          <p:cNvSpPr txBox="1"/>
          <p:nvPr/>
        </p:nvSpPr>
        <p:spPr>
          <a:xfrm>
            <a:off x="8659972" y="4406369"/>
            <a:ext cx="1393905" cy="83099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Avklares i konferansen om slagalarm og destinasjon</a:t>
            </a:r>
          </a:p>
        </p:txBody>
      </p:sp>
      <p:cxnSp>
        <p:nvCxnSpPr>
          <p:cNvPr id="39" name="Rett pilkobling 38">
            <a:extLst>
              <a:ext uri="{FF2B5EF4-FFF2-40B4-BE49-F238E27FC236}">
                <a16:creationId xmlns:a16="http://schemas.microsoft.com/office/drawing/2014/main" id="{DD61D124-A76C-4702-BDA0-94DA1A527015}"/>
              </a:ext>
            </a:extLst>
          </p:cNvPr>
          <p:cNvCxnSpPr>
            <a:cxnSpLocks/>
          </p:cNvCxnSpPr>
          <p:nvPr/>
        </p:nvCxnSpPr>
        <p:spPr>
          <a:xfrm>
            <a:off x="10755814" y="3283703"/>
            <a:ext cx="0" cy="5517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Bilde 24">
            <a:extLst>
              <a:ext uri="{FF2B5EF4-FFF2-40B4-BE49-F238E27FC236}">
                <a16:creationId xmlns:a16="http://schemas.microsoft.com/office/drawing/2014/main" id="{5858CFC3-53BA-470C-8EE6-D30F1B8E387E}"/>
              </a:ext>
            </a:extLst>
          </p:cNvPr>
          <p:cNvPicPr>
            <a:picLocks noChangeAspect="1"/>
          </p:cNvPicPr>
          <p:nvPr/>
        </p:nvPicPr>
        <p:blipFill>
          <a:blip r:embed="rId8"/>
          <a:stretch>
            <a:fillRect/>
          </a:stretch>
        </p:blipFill>
        <p:spPr>
          <a:xfrm>
            <a:off x="10133041" y="4009863"/>
            <a:ext cx="1296055" cy="2487690"/>
          </a:xfrm>
          <a:prstGeom prst="rect">
            <a:avLst/>
          </a:prstGeom>
        </p:spPr>
      </p:pic>
      <p:cxnSp>
        <p:nvCxnSpPr>
          <p:cNvPr id="31" name="Rett pilkobling 16">
            <a:extLst>
              <a:ext uri="{FF2B5EF4-FFF2-40B4-BE49-F238E27FC236}">
                <a16:creationId xmlns:a16="http://schemas.microsoft.com/office/drawing/2014/main" id="{9DF3E79A-A927-4962-B2D5-71F9A1CDBF3B}"/>
              </a:ext>
            </a:extLst>
          </p:cNvPr>
          <p:cNvCxnSpPr>
            <a:cxnSpLocks/>
          </p:cNvCxnSpPr>
          <p:nvPr/>
        </p:nvCxnSpPr>
        <p:spPr>
          <a:xfrm>
            <a:off x="8131062" y="2227552"/>
            <a:ext cx="47238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Bilde 1">
            <a:extLst>
              <a:ext uri="{FF2B5EF4-FFF2-40B4-BE49-F238E27FC236}">
                <a16:creationId xmlns:a16="http://schemas.microsoft.com/office/drawing/2014/main" id="{154B0433-582F-4A5C-B17F-996124A2BD21}"/>
              </a:ext>
            </a:extLst>
          </p:cNvPr>
          <p:cNvPicPr>
            <a:picLocks noChangeAspect="1"/>
          </p:cNvPicPr>
          <p:nvPr/>
        </p:nvPicPr>
        <p:blipFill>
          <a:blip r:embed="rId9"/>
          <a:stretch>
            <a:fillRect/>
          </a:stretch>
        </p:blipFill>
        <p:spPr>
          <a:xfrm>
            <a:off x="6386212" y="1483935"/>
            <a:ext cx="1373952" cy="2153140"/>
          </a:xfrm>
          <a:prstGeom prst="rect">
            <a:avLst/>
          </a:prstGeom>
        </p:spPr>
      </p:pic>
    </p:spTree>
    <p:extLst>
      <p:ext uri="{BB962C8B-B14F-4D97-AF65-F5344CB8AC3E}">
        <p14:creationId xmlns:p14="http://schemas.microsoft.com/office/powerpoint/2010/main" val="3585176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981BCF9C-2E60-4E0D-81F1-CB0C1D89087A}"/>
              </a:ext>
            </a:extLst>
          </p:cNvPr>
          <p:cNvSpPr/>
          <p:nvPr/>
        </p:nvSpPr>
        <p:spPr>
          <a:xfrm>
            <a:off x="7588413" y="-95249"/>
            <a:ext cx="4568951" cy="164522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Rectangle 19">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kstSylinder 17">
            <a:extLst>
              <a:ext uri="{FF2B5EF4-FFF2-40B4-BE49-F238E27FC236}">
                <a16:creationId xmlns:a16="http://schemas.microsoft.com/office/drawing/2014/main" id="{5A4541A0-8833-4AB5-96A6-F128C308165B}"/>
              </a:ext>
            </a:extLst>
          </p:cNvPr>
          <p:cNvSpPr txBox="1"/>
          <p:nvPr/>
        </p:nvSpPr>
        <p:spPr>
          <a:xfrm>
            <a:off x="8204548" y="550597"/>
            <a:ext cx="3281819" cy="200054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Hero New SemiBold"/>
                <a:ea typeface="+mn-ea"/>
                <a:cs typeface="Calibri"/>
              </a:rPr>
              <a:t>Metode</a:t>
            </a:r>
            <a:endParaRPr kumimoji="0" lang="en-US" sz="3600" b="0" i="0" u="none" strike="noStrike" kern="1200" cap="none" spc="0" normalizeH="0" baseline="0" noProof="0" dirty="0">
              <a:ln>
                <a:noFill/>
              </a:ln>
              <a:solidFill>
                <a:prstClr val="black"/>
              </a:solidFill>
              <a:effectLst/>
              <a:uLnTx/>
              <a:uFillTx/>
              <a:latin typeface="Hero New SemiBold"/>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Hero New SemiBold"/>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Hero New Light"/>
              <a:ea typeface="+mn-ea"/>
              <a:cs typeface="Calibri"/>
            </a:endParaRPr>
          </a:p>
        </p:txBody>
      </p:sp>
      <p:graphicFrame>
        <p:nvGraphicFramePr>
          <p:cNvPr id="4" name="Tabell 4">
            <a:extLst>
              <a:ext uri="{FF2B5EF4-FFF2-40B4-BE49-F238E27FC236}">
                <a16:creationId xmlns:a16="http://schemas.microsoft.com/office/drawing/2014/main" id="{533BE741-564B-40FE-9E99-19C0206F0640}"/>
              </a:ext>
            </a:extLst>
          </p:cNvPr>
          <p:cNvGraphicFramePr>
            <a:graphicFrameLocks noGrp="1"/>
          </p:cNvGraphicFramePr>
          <p:nvPr/>
        </p:nvGraphicFramePr>
        <p:xfrm>
          <a:off x="-1526" y="-1"/>
          <a:ext cx="7620000" cy="6858006"/>
        </p:xfrm>
        <a:graphic>
          <a:graphicData uri="http://schemas.openxmlformats.org/drawingml/2006/table">
            <a:tbl>
              <a:tblPr firstRow="1" bandRow="1">
                <a:tableStyleId>{F5AB1C69-6EDB-4FF4-983F-18BD219EF322}</a:tableStyleId>
              </a:tblPr>
              <a:tblGrid>
                <a:gridCol w="1270000">
                  <a:extLst>
                    <a:ext uri="{9D8B030D-6E8A-4147-A177-3AD203B41FA5}">
                      <a16:colId xmlns:a16="http://schemas.microsoft.com/office/drawing/2014/main" val="398022157"/>
                    </a:ext>
                  </a:extLst>
                </a:gridCol>
                <a:gridCol w="1270000">
                  <a:extLst>
                    <a:ext uri="{9D8B030D-6E8A-4147-A177-3AD203B41FA5}">
                      <a16:colId xmlns:a16="http://schemas.microsoft.com/office/drawing/2014/main" val="3655757125"/>
                    </a:ext>
                  </a:extLst>
                </a:gridCol>
                <a:gridCol w="1270000">
                  <a:extLst>
                    <a:ext uri="{9D8B030D-6E8A-4147-A177-3AD203B41FA5}">
                      <a16:colId xmlns:a16="http://schemas.microsoft.com/office/drawing/2014/main" val="1856863009"/>
                    </a:ext>
                  </a:extLst>
                </a:gridCol>
                <a:gridCol w="1270000">
                  <a:extLst>
                    <a:ext uri="{9D8B030D-6E8A-4147-A177-3AD203B41FA5}">
                      <a16:colId xmlns:a16="http://schemas.microsoft.com/office/drawing/2014/main" val="2145610488"/>
                    </a:ext>
                  </a:extLst>
                </a:gridCol>
                <a:gridCol w="1270000">
                  <a:extLst>
                    <a:ext uri="{9D8B030D-6E8A-4147-A177-3AD203B41FA5}">
                      <a16:colId xmlns:a16="http://schemas.microsoft.com/office/drawing/2014/main" val="4240315309"/>
                    </a:ext>
                  </a:extLst>
                </a:gridCol>
                <a:gridCol w="1270000">
                  <a:extLst>
                    <a:ext uri="{9D8B030D-6E8A-4147-A177-3AD203B41FA5}">
                      <a16:colId xmlns:a16="http://schemas.microsoft.com/office/drawing/2014/main" val="734487739"/>
                    </a:ext>
                  </a:extLst>
                </a:gridCol>
              </a:tblGrid>
              <a:tr h="1143001">
                <a:tc>
                  <a:txBody>
                    <a:bodyPr/>
                    <a:lstStyle/>
                    <a:p>
                      <a:pPr algn="ctr"/>
                      <a:endParaRPr lang="en-GB" noProof="0">
                        <a:latin typeface="Hero New Light" panose="02000400000000000000" pitchFamily="50" charset="0"/>
                      </a:endParaRPr>
                    </a:p>
                    <a:p>
                      <a:pPr algn="ctr"/>
                      <a:r>
                        <a:rPr lang="en-GB" noProof="0">
                          <a:latin typeface="Hero New Light" panose="02000400000000000000" pitchFamily="50" charset="0"/>
                        </a:rPr>
                        <a:t>12 weeks</a:t>
                      </a:r>
                    </a:p>
                  </a:txBody>
                  <a:tcPr>
                    <a:solidFill>
                      <a:srgbClr val="0378A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noProof="0">
                        <a:latin typeface="Hero New Light" panose="02000400000000000000"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noProof="0">
                          <a:latin typeface="Hero New Light" panose="02000400000000000000" pitchFamily="50" charset="0"/>
                        </a:rPr>
                        <a:t>12 weeks</a:t>
                      </a:r>
                    </a:p>
                    <a:p>
                      <a:pPr algn="ctr"/>
                      <a:endParaRPr lang="en-GB" noProof="0">
                        <a:latin typeface="Hero New Light" panose="02000400000000000000" pitchFamily="50" charset="0"/>
                      </a:endParaRPr>
                    </a:p>
                  </a:txBody>
                  <a:tcPr>
                    <a:solidFill>
                      <a:srgbClr val="0378A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noProof="0">
                        <a:latin typeface="Hero New Light" panose="02000400000000000000"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noProof="0">
                          <a:latin typeface="Hero New Light" panose="02000400000000000000" pitchFamily="50" charset="0"/>
                        </a:rPr>
                        <a:t>12 weeks</a:t>
                      </a:r>
                    </a:p>
                    <a:p>
                      <a:pPr algn="ctr"/>
                      <a:endParaRPr lang="en-GB" noProof="0">
                        <a:latin typeface="Hero New Light" panose="02000400000000000000" pitchFamily="50" charset="0"/>
                      </a:endParaRPr>
                    </a:p>
                  </a:txBody>
                  <a:tcPr>
                    <a:solidFill>
                      <a:srgbClr val="0378A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noProof="0">
                        <a:latin typeface="Hero New Light" panose="02000400000000000000"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noProof="0">
                          <a:latin typeface="Hero New Light" panose="02000400000000000000" pitchFamily="50" charset="0"/>
                        </a:rPr>
                        <a:t>12 weeks</a:t>
                      </a:r>
                    </a:p>
                    <a:p>
                      <a:pPr algn="ctr"/>
                      <a:endParaRPr lang="en-GB" noProof="0">
                        <a:latin typeface="Hero New Light" panose="02000400000000000000" pitchFamily="50" charset="0"/>
                      </a:endParaRPr>
                    </a:p>
                  </a:txBody>
                  <a:tcPr>
                    <a:solidFill>
                      <a:srgbClr val="0378A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noProof="0">
                        <a:latin typeface="Hero New Light" panose="02000400000000000000"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noProof="0">
                          <a:latin typeface="Hero New Light" panose="02000400000000000000" pitchFamily="50" charset="0"/>
                        </a:rPr>
                        <a:t>12 weeks</a:t>
                      </a:r>
                    </a:p>
                    <a:p>
                      <a:pPr algn="ctr"/>
                      <a:endParaRPr lang="en-GB" noProof="0">
                        <a:latin typeface="Hero New Light" panose="02000400000000000000" pitchFamily="50" charset="0"/>
                      </a:endParaRPr>
                    </a:p>
                  </a:txBody>
                  <a:tcPr>
                    <a:solidFill>
                      <a:srgbClr val="0378A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noProof="0">
                        <a:latin typeface="Hero New Light" panose="02000400000000000000"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noProof="0">
                          <a:latin typeface="Hero New Light" panose="02000400000000000000" pitchFamily="50" charset="0"/>
                        </a:rPr>
                        <a:t>12 weeks</a:t>
                      </a:r>
                    </a:p>
                    <a:p>
                      <a:pPr algn="ctr"/>
                      <a:endParaRPr lang="en-GB" noProof="0">
                        <a:latin typeface="Hero New Light" panose="02000400000000000000" pitchFamily="50" charset="0"/>
                      </a:endParaRPr>
                    </a:p>
                  </a:txBody>
                  <a:tcPr>
                    <a:solidFill>
                      <a:srgbClr val="0378A6"/>
                    </a:solidFill>
                  </a:tcPr>
                </a:tc>
                <a:extLst>
                  <a:ext uri="{0D108BD9-81ED-4DB2-BD59-A6C34878D82A}">
                    <a16:rowId xmlns:a16="http://schemas.microsoft.com/office/drawing/2014/main" val="3992238268"/>
                  </a:ext>
                </a:extLst>
              </a:tr>
              <a:tr h="1143001">
                <a:tc>
                  <a:txBody>
                    <a:bodyPr/>
                    <a:lstStyle/>
                    <a:p>
                      <a:pPr algn="ctr"/>
                      <a:endParaRPr lang="en-GB" sz="1400" noProof="0">
                        <a:latin typeface="Hero New Light" panose="02000400000000000000" pitchFamily="50" charset="0"/>
                      </a:endParaRPr>
                    </a:p>
                    <a:p>
                      <a:pPr algn="ctr"/>
                      <a:r>
                        <a:rPr lang="en-GB" sz="1400" noProof="0">
                          <a:latin typeface="Hero New Light"/>
                        </a:rPr>
                        <a:t>Cluster 1-5</a:t>
                      </a:r>
                    </a:p>
                    <a:p>
                      <a:pPr algn="ctr"/>
                      <a:r>
                        <a:rPr lang="en-GB" sz="1400" noProof="0">
                          <a:latin typeface="Hero New Light"/>
                        </a:rPr>
                        <a:t>Control</a:t>
                      </a:r>
                    </a:p>
                    <a:p>
                      <a:endParaRPr lang="en-GB" sz="1400" noProof="0">
                        <a:latin typeface="Hero New Light" panose="02000400000000000000" pitchFamily="50" charset="0"/>
                      </a:endParaRPr>
                    </a:p>
                  </a:txBody>
                  <a:tcPr>
                    <a:solidFill>
                      <a:schemeClr val="bg1">
                        <a:lumMod val="95000"/>
                      </a:schemeClr>
                    </a:solidFill>
                  </a:tcPr>
                </a:tc>
                <a:tc>
                  <a:txBody>
                    <a:bodyPr/>
                    <a:lstStyle/>
                    <a:p>
                      <a:endParaRPr lang="en-GB" sz="1400" noProof="0">
                        <a:latin typeface="Hero New Light" panose="02000400000000000000" pitchFamily="50" charset="0"/>
                      </a:endParaRPr>
                    </a:p>
                  </a:txBody>
                  <a:tcPr>
                    <a:solidFill>
                      <a:schemeClr val="bg1">
                        <a:lumMod val="95000"/>
                      </a:schemeClr>
                    </a:solidFill>
                  </a:tcPr>
                </a:tc>
                <a:tc>
                  <a:txBody>
                    <a:bodyPr/>
                    <a:lstStyle/>
                    <a:p>
                      <a:endParaRPr lang="en-GB" sz="1400" noProof="0">
                        <a:latin typeface="Hero New Light" panose="02000400000000000000" pitchFamily="50" charset="0"/>
                      </a:endParaRPr>
                    </a:p>
                  </a:txBody>
                  <a:tcPr>
                    <a:solidFill>
                      <a:schemeClr val="bg1">
                        <a:lumMod val="95000"/>
                      </a:schemeClr>
                    </a:solidFill>
                  </a:tcPr>
                </a:tc>
                <a:tc>
                  <a:txBody>
                    <a:bodyPr/>
                    <a:lstStyle/>
                    <a:p>
                      <a:endParaRPr lang="en-GB" sz="1400" noProof="0">
                        <a:latin typeface="Hero New Light" panose="02000400000000000000" pitchFamily="50" charset="0"/>
                      </a:endParaRPr>
                    </a:p>
                  </a:txBody>
                  <a:tcPr>
                    <a:solidFill>
                      <a:schemeClr val="bg1">
                        <a:lumMod val="95000"/>
                      </a:schemeClr>
                    </a:solidFill>
                  </a:tcPr>
                </a:tc>
                <a:tc>
                  <a:txBody>
                    <a:bodyPr/>
                    <a:lstStyle/>
                    <a:p>
                      <a:endParaRPr lang="en-GB" sz="1400" noProof="0">
                        <a:latin typeface="Hero New Light" panose="02000400000000000000" pitchFamily="50" charset="0"/>
                      </a:endParaRPr>
                    </a:p>
                  </a:txBody>
                  <a:tcPr>
                    <a:solidFill>
                      <a:schemeClr val="bg1">
                        <a:lumMod val="95000"/>
                      </a:schemeClr>
                    </a:solidFill>
                  </a:tcPr>
                </a:tc>
                <a:tc>
                  <a:txBody>
                    <a:bodyPr/>
                    <a:lstStyle/>
                    <a:p>
                      <a:pPr algn="ctr"/>
                      <a:endParaRPr lang="en-GB" sz="1400" noProof="0">
                        <a:latin typeface="Hero New Light" panose="02000400000000000000" pitchFamily="50" charset="0"/>
                      </a:endParaRPr>
                    </a:p>
                    <a:p>
                      <a:pPr algn="ctr"/>
                      <a:r>
                        <a:rPr lang="en-GB" sz="1400" b="1" noProof="0">
                          <a:latin typeface="Hero New Light" panose="02000400000000000000" pitchFamily="50" charset="0"/>
                        </a:rPr>
                        <a:t>Cluster 5</a:t>
                      </a:r>
                    </a:p>
                    <a:p>
                      <a:pPr algn="ctr"/>
                      <a:r>
                        <a:rPr lang="en-GB" sz="1400" noProof="0">
                          <a:latin typeface="Hero New Light" panose="02000400000000000000" pitchFamily="50" charset="0"/>
                        </a:rPr>
                        <a:t>Intervention</a:t>
                      </a:r>
                    </a:p>
                    <a:p>
                      <a:endParaRPr lang="en-GB" sz="1400" noProof="0">
                        <a:latin typeface="Hero New Light" panose="02000400000000000000" pitchFamily="50" charset="0"/>
                      </a:endParaRPr>
                    </a:p>
                  </a:txBody>
                  <a:tcPr>
                    <a:solidFill>
                      <a:schemeClr val="bg1">
                        <a:lumMod val="75000"/>
                      </a:schemeClr>
                    </a:solidFill>
                  </a:tcPr>
                </a:tc>
                <a:extLst>
                  <a:ext uri="{0D108BD9-81ED-4DB2-BD59-A6C34878D82A}">
                    <a16:rowId xmlns:a16="http://schemas.microsoft.com/office/drawing/2014/main" val="1410952856"/>
                  </a:ext>
                </a:extLst>
              </a:tr>
              <a:tr h="1143001">
                <a:tc>
                  <a:txBody>
                    <a:bodyPr/>
                    <a:lstStyle/>
                    <a:p>
                      <a:endParaRPr lang="en-GB" sz="1400" noProof="0">
                        <a:latin typeface="Hero New Light" panose="02000400000000000000" pitchFamily="50" charset="0"/>
                      </a:endParaRPr>
                    </a:p>
                  </a:txBody>
                  <a:tcPr>
                    <a:solidFill>
                      <a:schemeClr val="bg1">
                        <a:lumMod val="95000"/>
                      </a:schemeClr>
                    </a:solidFill>
                  </a:tcPr>
                </a:tc>
                <a:tc>
                  <a:txBody>
                    <a:bodyPr/>
                    <a:lstStyle/>
                    <a:p>
                      <a:endParaRPr lang="en-GB" sz="1400" noProof="0">
                        <a:latin typeface="Hero New Light" panose="02000400000000000000" pitchFamily="50" charset="0"/>
                      </a:endParaRPr>
                    </a:p>
                  </a:txBody>
                  <a:tcPr>
                    <a:solidFill>
                      <a:schemeClr val="bg1">
                        <a:lumMod val="95000"/>
                      </a:schemeClr>
                    </a:solidFill>
                  </a:tcPr>
                </a:tc>
                <a:tc>
                  <a:txBody>
                    <a:bodyPr/>
                    <a:lstStyle/>
                    <a:p>
                      <a:endParaRPr lang="en-GB" sz="1400" noProof="0">
                        <a:latin typeface="Hero New Light" panose="02000400000000000000" pitchFamily="50" charset="0"/>
                      </a:endParaRPr>
                    </a:p>
                  </a:txBody>
                  <a:tcPr>
                    <a:solidFill>
                      <a:schemeClr val="bg1">
                        <a:lumMod val="95000"/>
                      </a:schemeClr>
                    </a:solidFill>
                  </a:tcPr>
                </a:tc>
                <a:tc>
                  <a:txBody>
                    <a:bodyPr/>
                    <a:lstStyle/>
                    <a:p>
                      <a:endParaRPr lang="en-GB" sz="1400" noProof="0">
                        <a:latin typeface="Hero New Light" panose="02000400000000000000" pitchFamily="50" charset="0"/>
                      </a:endParaRPr>
                    </a:p>
                  </a:txBody>
                  <a:tcPr>
                    <a:solidFill>
                      <a:schemeClr val="bg1">
                        <a:lumMod val="95000"/>
                      </a:schemeClr>
                    </a:solidFill>
                  </a:tcPr>
                </a:tc>
                <a:tc>
                  <a:txBody>
                    <a:bodyPr/>
                    <a:lstStyle/>
                    <a:p>
                      <a:pPr algn="ctr"/>
                      <a:endParaRPr lang="en-GB" sz="1400" noProof="0">
                        <a:latin typeface="Hero New Light" panose="02000400000000000000" pitchFamily="50" charset="0"/>
                      </a:endParaRPr>
                    </a:p>
                    <a:p>
                      <a:pPr algn="ctr"/>
                      <a:r>
                        <a:rPr lang="en-GB" sz="1400" b="1" noProof="0">
                          <a:latin typeface="Hero New Light" panose="02000400000000000000" pitchFamily="50" charset="0"/>
                        </a:rPr>
                        <a:t>Cluster 4</a:t>
                      </a:r>
                    </a:p>
                    <a:p>
                      <a:pPr algn="ctr"/>
                      <a:r>
                        <a:rPr lang="en-GB" sz="1400" noProof="0">
                          <a:latin typeface="Hero New Light" panose="02000400000000000000" pitchFamily="50" charset="0"/>
                        </a:rPr>
                        <a:t>Intervention</a:t>
                      </a:r>
                    </a:p>
                    <a:p>
                      <a:endParaRPr lang="en-GB" sz="1400" noProof="0">
                        <a:latin typeface="Hero New Light" panose="02000400000000000000" pitchFamily="50" charset="0"/>
                      </a:endParaRPr>
                    </a:p>
                  </a:txBody>
                  <a:tcPr>
                    <a:solidFill>
                      <a:schemeClr val="bg1">
                        <a:lumMod val="75000"/>
                      </a:schemeClr>
                    </a:solidFill>
                  </a:tcPr>
                </a:tc>
                <a:tc>
                  <a:txBody>
                    <a:bodyPr/>
                    <a:lstStyle/>
                    <a:p>
                      <a:endParaRPr lang="en-GB" sz="1400" noProof="0">
                        <a:latin typeface="Hero New Light" panose="02000400000000000000" pitchFamily="50" charset="0"/>
                      </a:endParaRPr>
                    </a:p>
                  </a:txBody>
                  <a:tcPr>
                    <a:solidFill>
                      <a:schemeClr val="bg1">
                        <a:lumMod val="75000"/>
                      </a:schemeClr>
                    </a:solidFill>
                  </a:tcPr>
                </a:tc>
                <a:extLst>
                  <a:ext uri="{0D108BD9-81ED-4DB2-BD59-A6C34878D82A}">
                    <a16:rowId xmlns:a16="http://schemas.microsoft.com/office/drawing/2014/main" val="1398383521"/>
                  </a:ext>
                </a:extLst>
              </a:tr>
              <a:tr h="1143001">
                <a:tc>
                  <a:txBody>
                    <a:bodyPr/>
                    <a:lstStyle/>
                    <a:p>
                      <a:endParaRPr lang="en-GB" sz="1400" noProof="0">
                        <a:latin typeface="Hero New Light" panose="02000400000000000000" pitchFamily="50" charset="0"/>
                      </a:endParaRPr>
                    </a:p>
                  </a:txBody>
                  <a:tcPr>
                    <a:solidFill>
                      <a:schemeClr val="bg1">
                        <a:lumMod val="95000"/>
                      </a:schemeClr>
                    </a:solidFill>
                  </a:tcPr>
                </a:tc>
                <a:tc>
                  <a:txBody>
                    <a:bodyPr/>
                    <a:lstStyle/>
                    <a:p>
                      <a:endParaRPr lang="en-GB" sz="1400" noProof="0">
                        <a:latin typeface="Hero New Light" panose="02000400000000000000" pitchFamily="50" charset="0"/>
                      </a:endParaRPr>
                    </a:p>
                  </a:txBody>
                  <a:tcPr>
                    <a:solidFill>
                      <a:schemeClr val="bg1">
                        <a:lumMod val="95000"/>
                      </a:schemeClr>
                    </a:solidFill>
                  </a:tcPr>
                </a:tc>
                <a:tc>
                  <a:txBody>
                    <a:bodyPr/>
                    <a:lstStyle/>
                    <a:p>
                      <a:endParaRPr lang="en-GB" sz="1400" noProof="0">
                        <a:latin typeface="Hero New Light" panose="02000400000000000000" pitchFamily="50" charset="0"/>
                      </a:endParaRPr>
                    </a:p>
                  </a:txBody>
                  <a:tcPr>
                    <a:solidFill>
                      <a:schemeClr val="bg1">
                        <a:lumMod val="95000"/>
                      </a:schemeClr>
                    </a:solidFill>
                  </a:tcPr>
                </a:tc>
                <a:tc>
                  <a:txBody>
                    <a:bodyPr/>
                    <a:lstStyle/>
                    <a:p>
                      <a:pPr algn="ctr"/>
                      <a:endParaRPr lang="en-GB" sz="1400" noProof="0">
                        <a:latin typeface="Hero New Light" panose="02000400000000000000" pitchFamily="50" charset="0"/>
                      </a:endParaRPr>
                    </a:p>
                    <a:p>
                      <a:pPr algn="ctr"/>
                      <a:r>
                        <a:rPr lang="en-GB" sz="1400" b="1" noProof="0">
                          <a:latin typeface="Hero New Light" panose="02000400000000000000" pitchFamily="50" charset="0"/>
                        </a:rPr>
                        <a:t>Cluster 3</a:t>
                      </a:r>
                    </a:p>
                    <a:p>
                      <a:pPr algn="ctr"/>
                      <a:r>
                        <a:rPr lang="en-GB" sz="1400" noProof="0">
                          <a:latin typeface="Hero New Light" panose="02000400000000000000" pitchFamily="50" charset="0"/>
                        </a:rPr>
                        <a:t>Intervention</a:t>
                      </a:r>
                    </a:p>
                    <a:p>
                      <a:endParaRPr lang="en-GB" sz="1400" noProof="0">
                        <a:latin typeface="Hero New Light" panose="02000400000000000000" pitchFamily="50" charset="0"/>
                      </a:endParaRPr>
                    </a:p>
                  </a:txBody>
                  <a:tcPr>
                    <a:solidFill>
                      <a:schemeClr val="bg1">
                        <a:lumMod val="75000"/>
                      </a:schemeClr>
                    </a:solidFill>
                  </a:tcPr>
                </a:tc>
                <a:tc>
                  <a:txBody>
                    <a:bodyPr/>
                    <a:lstStyle/>
                    <a:p>
                      <a:endParaRPr lang="en-GB" sz="1400" noProof="0">
                        <a:latin typeface="Hero New Light" panose="02000400000000000000" pitchFamily="50" charset="0"/>
                      </a:endParaRPr>
                    </a:p>
                  </a:txBody>
                  <a:tcPr>
                    <a:solidFill>
                      <a:schemeClr val="bg1">
                        <a:lumMod val="75000"/>
                      </a:schemeClr>
                    </a:solidFill>
                  </a:tcPr>
                </a:tc>
                <a:tc>
                  <a:txBody>
                    <a:bodyPr/>
                    <a:lstStyle/>
                    <a:p>
                      <a:endParaRPr lang="en-GB" sz="1400" noProof="0">
                        <a:latin typeface="Hero New Light" panose="02000400000000000000" pitchFamily="50" charset="0"/>
                      </a:endParaRPr>
                    </a:p>
                  </a:txBody>
                  <a:tcPr>
                    <a:solidFill>
                      <a:schemeClr val="bg1">
                        <a:lumMod val="75000"/>
                      </a:schemeClr>
                    </a:solidFill>
                  </a:tcPr>
                </a:tc>
                <a:extLst>
                  <a:ext uri="{0D108BD9-81ED-4DB2-BD59-A6C34878D82A}">
                    <a16:rowId xmlns:a16="http://schemas.microsoft.com/office/drawing/2014/main" val="1689354375"/>
                  </a:ext>
                </a:extLst>
              </a:tr>
              <a:tr h="1143001">
                <a:tc>
                  <a:txBody>
                    <a:bodyPr/>
                    <a:lstStyle/>
                    <a:p>
                      <a:endParaRPr lang="en-GB" sz="1400" noProof="0">
                        <a:latin typeface="Hero New Light" panose="02000400000000000000" pitchFamily="50" charset="0"/>
                      </a:endParaRPr>
                    </a:p>
                  </a:txBody>
                  <a:tcPr>
                    <a:solidFill>
                      <a:schemeClr val="bg1">
                        <a:lumMod val="95000"/>
                      </a:schemeClr>
                    </a:solidFill>
                  </a:tcPr>
                </a:tc>
                <a:tc>
                  <a:txBody>
                    <a:bodyPr/>
                    <a:lstStyle/>
                    <a:p>
                      <a:endParaRPr lang="en-GB" sz="1400" noProof="0">
                        <a:latin typeface="Hero New Light" panose="02000400000000000000" pitchFamily="50" charset="0"/>
                      </a:endParaRPr>
                    </a:p>
                  </a:txBody>
                  <a:tcPr>
                    <a:solidFill>
                      <a:schemeClr val="bg1">
                        <a:lumMod val="95000"/>
                      </a:schemeClr>
                    </a:solidFill>
                  </a:tcPr>
                </a:tc>
                <a:tc>
                  <a:txBody>
                    <a:bodyPr/>
                    <a:lstStyle/>
                    <a:p>
                      <a:pPr algn="ctr"/>
                      <a:endParaRPr lang="en-GB" sz="1400" noProof="0">
                        <a:latin typeface="Hero New Light" panose="02000400000000000000" pitchFamily="50" charset="0"/>
                      </a:endParaRPr>
                    </a:p>
                    <a:p>
                      <a:pPr algn="ctr"/>
                      <a:r>
                        <a:rPr lang="en-GB" sz="1400" b="1" noProof="0">
                          <a:latin typeface="Hero New Light" panose="02000400000000000000" pitchFamily="50" charset="0"/>
                        </a:rPr>
                        <a:t>Cluster 2</a:t>
                      </a:r>
                    </a:p>
                    <a:p>
                      <a:pPr algn="ctr"/>
                      <a:r>
                        <a:rPr lang="en-GB" sz="1400" noProof="0">
                          <a:latin typeface="Hero New Light" panose="02000400000000000000" pitchFamily="50" charset="0"/>
                        </a:rPr>
                        <a:t>Intervention</a:t>
                      </a:r>
                    </a:p>
                    <a:p>
                      <a:endParaRPr lang="en-GB" sz="1400" noProof="0">
                        <a:latin typeface="Hero New Light" panose="02000400000000000000" pitchFamily="50" charset="0"/>
                      </a:endParaRPr>
                    </a:p>
                  </a:txBody>
                  <a:tcPr>
                    <a:solidFill>
                      <a:schemeClr val="bg1">
                        <a:lumMod val="75000"/>
                      </a:schemeClr>
                    </a:solidFill>
                  </a:tcPr>
                </a:tc>
                <a:tc>
                  <a:txBody>
                    <a:bodyPr/>
                    <a:lstStyle/>
                    <a:p>
                      <a:endParaRPr lang="en-GB" sz="1400" noProof="0">
                        <a:latin typeface="Hero New Light" panose="02000400000000000000" pitchFamily="50" charset="0"/>
                      </a:endParaRPr>
                    </a:p>
                  </a:txBody>
                  <a:tcPr>
                    <a:solidFill>
                      <a:schemeClr val="bg1">
                        <a:lumMod val="75000"/>
                      </a:schemeClr>
                    </a:solidFill>
                  </a:tcPr>
                </a:tc>
                <a:tc>
                  <a:txBody>
                    <a:bodyPr/>
                    <a:lstStyle/>
                    <a:p>
                      <a:pPr marL="0" marR="0" lvl="0" indent="0" algn="l">
                        <a:lnSpc>
                          <a:spcPct val="100000"/>
                        </a:lnSpc>
                        <a:spcBef>
                          <a:spcPts val="0"/>
                        </a:spcBef>
                        <a:spcAft>
                          <a:spcPts val="0"/>
                        </a:spcAft>
                        <a:buNone/>
                      </a:pPr>
                      <a:endParaRPr lang="en-GB" sz="1400" b="1" i="0" u="none" strike="noStrike" noProof="0"/>
                    </a:p>
                  </a:txBody>
                  <a:tcPr>
                    <a:solidFill>
                      <a:schemeClr val="bg1">
                        <a:lumMod val="75000"/>
                      </a:schemeClr>
                    </a:solidFill>
                  </a:tcPr>
                </a:tc>
                <a:tc>
                  <a:txBody>
                    <a:bodyPr/>
                    <a:lstStyle/>
                    <a:p>
                      <a:endParaRPr lang="en-GB" sz="1400" noProof="0">
                        <a:latin typeface="Hero New Light" panose="02000400000000000000" pitchFamily="50" charset="0"/>
                      </a:endParaRPr>
                    </a:p>
                  </a:txBody>
                  <a:tcPr>
                    <a:solidFill>
                      <a:schemeClr val="bg1">
                        <a:lumMod val="75000"/>
                      </a:schemeClr>
                    </a:solidFill>
                  </a:tcPr>
                </a:tc>
                <a:extLst>
                  <a:ext uri="{0D108BD9-81ED-4DB2-BD59-A6C34878D82A}">
                    <a16:rowId xmlns:a16="http://schemas.microsoft.com/office/drawing/2014/main" val="47523544"/>
                  </a:ext>
                </a:extLst>
              </a:tr>
              <a:tr h="1143001">
                <a:tc>
                  <a:txBody>
                    <a:bodyPr/>
                    <a:lstStyle/>
                    <a:p>
                      <a:endParaRPr lang="en-GB" sz="1400" noProof="0">
                        <a:latin typeface="Hero New Light" panose="02000400000000000000" pitchFamily="50" charset="0"/>
                      </a:endParaRPr>
                    </a:p>
                  </a:txBody>
                  <a:tcPr>
                    <a:solidFill>
                      <a:schemeClr val="bg1">
                        <a:lumMod val="95000"/>
                      </a:schemeClr>
                    </a:solidFill>
                  </a:tcPr>
                </a:tc>
                <a:tc>
                  <a:txBody>
                    <a:bodyPr/>
                    <a:lstStyle/>
                    <a:p>
                      <a:endParaRPr lang="en-GB" sz="1400" noProof="0">
                        <a:latin typeface="Hero New Light" panose="02000400000000000000" pitchFamily="50" charset="0"/>
                      </a:endParaRPr>
                    </a:p>
                    <a:p>
                      <a:pPr algn="ctr"/>
                      <a:r>
                        <a:rPr lang="en-GB" sz="1400" b="1" noProof="0">
                          <a:latin typeface="Hero New Light" panose="02000400000000000000" pitchFamily="50" charset="0"/>
                        </a:rPr>
                        <a:t>Cluster 1</a:t>
                      </a:r>
                    </a:p>
                    <a:p>
                      <a:pPr algn="ctr"/>
                      <a:r>
                        <a:rPr lang="en-GB" sz="1400" noProof="0">
                          <a:latin typeface="Hero New Light" panose="02000400000000000000" pitchFamily="50" charset="0"/>
                        </a:rPr>
                        <a:t>Intervention</a:t>
                      </a:r>
                    </a:p>
                  </a:txBody>
                  <a:tcPr>
                    <a:solidFill>
                      <a:schemeClr val="bg1">
                        <a:lumMod val="75000"/>
                      </a:schemeClr>
                    </a:solidFill>
                  </a:tcPr>
                </a:tc>
                <a:tc>
                  <a:txBody>
                    <a:bodyPr/>
                    <a:lstStyle/>
                    <a:p>
                      <a:endParaRPr lang="en-GB" sz="1400" noProof="0">
                        <a:latin typeface="Hero New Light" panose="02000400000000000000" pitchFamily="50" charset="0"/>
                      </a:endParaRPr>
                    </a:p>
                  </a:txBody>
                  <a:tcPr>
                    <a:solidFill>
                      <a:schemeClr val="bg1">
                        <a:lumMod val="75000"/>
                      </a:schemeClr>
                    </a:solidFill>
                  </a:tcPr>
                </a:tc>
                <a:tc>
                  <a:txBody>
                    <a:bodyPr/>
                    <a:lstStyle/>
                    <a:p>
                      <a:endParaRPr lang="en-GB" sz="1400" noProof="0">
                        <a:latin typeface="Hero New Light" panose="02000400000000000000" pitchFamily="50" charset="0"/>
                      </a:endParaRPr>
                    </a:p>
                  </a:txBody>
                  <a:tcPr>
                    <a:solidFill>
                      <a:schemeClr val="bg1">
                        <a:lumMod val="75000"/>
                      </a:schemeClr>
                    </a:solidFill>
                  </a:tcPr>
                </a:tc>
                <a:tc>
                  <a:txBody>
                    <a:bodyPr/>
                    <a:lstStyle/>
                    <a:p>
                      <a:endParaRPr lang="en-GB" sz="1400" noProof="0">
                        <a:latin typeface="Hero New Light" panose="02000400000000000000" pitchFamily="50" charset="0"/>
                      </a:endParaRPr>
                    </a:p>
                  </a:txBody>
                  <a:tcPr>
                    <a:solidFill>
                      <a:schemeClr val="bg1">
                        <a:lumMod val="75000"/>
                      </a:schemeClr>
                    </a:solidFill>
                  </a:tcPr>
                </a:tc>
                <a:tc>
                  <a:txBody>
                    <a:bodyPr/>
                    <a:lstStyle/>
                    <a:p>
                      <a:endParaRPr lang="en-GB" sz="1400" noProof="0">
                        <a:latin typeface="Hero New Light" panose="02000400000000000000" pitchFamily="50" charset="0"/>
                      </a:endParaRPr>
                    </a:p>
                  </a:txBody>
                  <a:tcPr>
                    <a:solidFill>
                      <a:schemeClr val="bg1">
                        <a:lumMod val="75000"/>
                      </a:schemeClr>
                    </a:solidFill>
                  </a:tcPr>
                </a:tc>
                <a:extLst>
                  <a:ext uri="{0D108BD9-81ED-4DB2-BD59-A6C34878D82A}">
                    <a16:rowId xmlns:a16="http://schemas.microsoft.com/office/drawing/2014/main" val="1499963075"/>
                  </a:ext>
                </a:extLst>
              </a:tr>
            </a:tbl>
          </a:graphicData>
        </a:graphic>
      </p:graphicFrame>
      <p:pic>
        <p:nvPicPr>
          <p:cNvPr id="25" name="Bilde 24">
            <a:extLst>
              <a:ext uri="{FF2B5EF4-FFF2-40B4-BE49-F238E27FC236}">
                <a16:creationId xmlns:a16="http://schemas.microsoft.com/office/drawing/2014/main" id="{1AD16B69-4FAF-4928-8EC6-8A418D543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86" y="5913120"/>
            <a:ext cx="1107942" cy="741502"/>
          </a:xfrm>
          <a:prstGeom prst="rect">
            <a:avLst/>
          </a:prstGeom>
        </p:spPr>
      </p:pic>
      <p:pic>
        <p:nvPicPr>
          <p:cNvPr id="26" name="Bilde 25">
            <a:extLst>
              <a:ext uri="{FF2B5EF4-FFF2-40B4-BE49-F238E27FC236}">
                <a16:creationId xmlns:a16="http://schemas.microsoft.com/office/drawing/2014/main" id="{7E10654D-23B1-493C-837C-9E1646CC7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208" y="4739640"/>
            <a:ext cx="1107942" cy="741502"/>
          </a:xfrm>
          <a:prstGeom prst="rect">
            <a:avLst/>
          </a:prstGeom>
        </p:spPr>
      </p:pic>
      <p:pic>
        <p:nvPicPr>
          <p:cNvPr id="27" name="Bilde 26">
            <a:extLst>
              <a:ext uri="{FF2B5EF4-FFF2-40B4-BE49-F238E27FC236}">
                <a16:creationId xmlns:a16="http://schemas.microsoft.com/office/drawing/2014/main" id="{B32D9F3A-DB2D-4C9B-91EF-4C3AE0031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888" y="3627120"/>
            <a:ext cx="1107942" cy="741502"/>
          </a:xfrm>
          <a:prstGeom prst="rect">
            <a:avLst/>
          </a:prstGeom>
        </p:spPr>
      </p:pic>
      <p:pic>
        <p:nvPicPr>
          <p:cNvPr id="28" name="Bilde 27">
            <a:extLst>
              <a:ext uri="{FF2B5EF4-FFF2-40B4-BE49-F238E27FC236}">
                <a16:creationId xmlns:a16="http://schemas.microsoft.com/office/drawing/2014/main" id="{CC1B021D-E24F-4B3D-A1B7-46C521B9B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3714" y="2484120"/>
            <a:ext cx="1107942" cy="741502"/>
          </a:xfrm>
          <a:prstGeom prst="rect">
            <a:avLst/>
          </a:prstGeom>
        </p:spPr>
      </p:pic>
      <p:pic>
        <p:nvPicPr>
          <p:cNvPr id="29" name="Bilde 28">
            <a:extLst>
              <a:ext uri="{FF2B5EF4-FFF2-40B4-BE49-F238E27FC236}">
                <a16:creationId xmlns:a16="http://schemas.microsoft.com/office/drawing/2014/main" id="{FA29F448-5EF5-4961-800F-FFF9D26D2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5314" y="1349397"/>
            <a:ext cx="1107942" cy="741502"/>
          </a:xfrm>
          <a:prstGeom prst="rect">
            <a:avLst/>
          </a:prstGeom>
        </p:spPr>
      </p:pic>
      <p:sp>
        <p:nvSpPr>
          <p:cNvPr id="3" name="TextBox 2">
            <a:extLst>
              <a:ext uri="{FF2B5EF4-FFF2-40B4-BE49-F238E27FC236}">
                <a16:creationId xmlns:a16="http://schemas.microsoft.com/office/drawing/2014/main" id="{AB2DA579-999A-02F2-77B5-5EB4C0275755}"/>
              </a:ext>
            </a:extLst>
          </p:cNvPr>
          <p:cNvSpPr txBox="1"/>
          <p:nvPr/>
        </p:nvSpPr>
        <p:spPr>
          <a:xfrm>
            <a:off x="2893001" y="6088207"/>
            <a:ext cx="56093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Stepped Wedge Cluster Randomized Trial</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996171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54C9576-B5AC-BB15-C267-F88273D0D638}"/>
              </a:ext>
            </a:extLst>
          </p:cNvPr>
          <p:cNvGraphicFramePr>
            <a:graphicFrameLocks noGrp="1"/>
          </p:cNvGraphicFramePr>
          <p:nvPr/>
        </p:nvGraphicFramePr>
        <p:xfrm>
          <a:off x="0" y="1"/>
          <a:ext cx="7623049" cy="6858000"/>
        </p:xfrm>
        <a:graphic>
          <a:graphicData uri="http://schemas.openxmlformats.org/drawingml/2006/table">
            <a:tbl>
              <a:tblPr firstRow="1" firstCol="1" bandRow="1">
                <a:tableStyleId>{F5AB1C69-6EDB-4FF4-983F-18BD219EF322}</a:tableStyleId>
              </a:tblPr>
              <a:tblGrid>
                <a:gridCol w="3828843">
                  <a:extLst>
                    <a:ext uri="{9D8B030D-6E8A-4147-A177-3AD203B41FA5}">
                      <a16:colId xmlns:a16="http://schemas.microsoft.com/office/drawing/2014/main" val="2200993764"/>
                    </a:ext>
                  </a:extLst>
                </a:gridCol>
                <a:gridCol w="1978709">
                  <a:extLst>
                    <a:ext uri="{9D8B030D-6E8A-4147-A177-3AD203B41FA5}">
                      <a16:colId xmlns:a16="http://schemas.microsoft.com/office/drawing/2014/main" val="3872511865"/>
                    </a:ext>
                  </a:extLst>
                </a:gridCol>
                <a:gridCol w="1815497">
                  <a:extLst>
                    <a:ext uri="{9D8B030D-6E8A-4147-A177-3AD203B41FA5}">
                      <a16:colId xmlns:a16="http://schemas.microsoft.com/office/drawing/2014/main" val="3151185553"/>
                    </a:ext>
                  </a:extLst>
                </a:gridCol>
              </a:tblGrid>
              <a:tr h="458364">
                <a:tc>
                  <a:txBody>
                    <a:bodyPr/>
                    <a:lstStyle/>
                    <a:p>
                      <a:pPr lvl="1"/>
                      <a:endParaRPr lang="en-GB" sz="1300" b="1">
                        <a:solidFill>
                          <a:schemeClr val="bg1"/>
                        </a:solidFill>
                        <a:effectLst/>
                        <a:latin typeface="Hero New Light" panose="02000400000000000000" pitchFamily="50" charset="0"/>
                      </a:endParaRPr>
                    </a:p>
                    <a:p>
                      <a:pPr lvl="1"/>
                      <a:r>
                        <a:rPr lang="en-GB" sz="1300" b="1">
                          <a:solidFill>
                            <a:schemeClr val="bg1"/>
                          </a:solidFill>
                          <a:effectLst/>
                          <a:latin typeface="Hero New Light" panose="02000400000000000000" pitchFamily="50" charset="0"/>
                        </a:rPr>
                        <a:t>Baseline data</a:t>
                      </a:r>
                    </a:p>
                  </a:txBody>
                  <a:tcPr marL="62841" marR="62841" marT="0" marB="0">
                    <a:solidFill>
                      <a:srgbClr val="0378A6"/>
                    </a:solidFill>
                  </a:tcPr>
                </a:tc>
                <a:tc>
                  <a:txBody>
                    <a:bodyPr/>
                    <a:lstStyle/>
                    <a:p>
                      <a:endParaRPr lang="en-GB" sz="1300" b="1">
                        <a:solidFill>
                          <a:schemeClr val="bg1"/>
                        </a:solidFill>
                        <a:effectLst/>
                        <a:latin typeface="Hero New Light" panose="02000400000000000000" pitchFamily="50" charset="0"/>
                      </a:endParaRPr>
                    </a:p>
                    <a:p>
                      <a:r>
                        <a:rPr lang="en-GB" sz="1300" b="1">
                          <a:solidFill>
                            <a:schemeClr val="bg1"/>
                          </a:solidFill>
                          <a:effectLst/>
                          <a:latin typeface="Hero New Light" panose="02000400000000000000" pitchFamily="50" charset="0"/>
                        </a:rPr>
                        <a:t>Intervention</a:t>
                      </a:r>
                    </a:p>
                  </a:txBody>
                  <a:tcPr marL="62841" marR="62841" marT="0" marB="0">
                    <a:solidFill>
                      <a:srgbClr val="0378A6"/>
                    </a:solidFill>
                  </a:tcPr>
                </a:tc>
                <a:tc>
                  <a:txBody>
                    <a:bodyPr/>
                    <a:lstStyle/>
                    <a:p>
                      <a:endParaRPr lang="en-GB" sz="1300" b="1">
                        <a:solidFill>
                          <a:schemeClr val="bg1"/>
                        </a:solidFill>
                        <a:effectLst/>
                        <a:latin typeface="Hero New Light" panose="02000400000000000000" pitchFamily="50" charset="0"/>
                      </a:endParaRPr>
                    </a:p>
                    <a:p>
                      <a:r>
                        <a:rPr lang="en-GB" sz="1300" b="1">
                          <a:solidFill>
                            <a:schemeClr val="bg1"/>
                          </a:solidFill>
                          <a:effectLst/>
                          <a:latin typeface="Hero New Light" panose="02000400000000000000" pitchFamily="50" charset="0"/>
                        </a:rPr>
                        <a:t>Control</a:t>
                      </a:r>
                    </a:p>
                  </a:txBody>
                  <a:tcPr marL="62841" marR="62841" marT="0" marB="0">
                    <a:solidFill>
                      <a:srgbClr val="0378A6"/>
                    </a:solidFill>
                  </a:tcPr>
                </a:tc>
                <a:extLst>
                  <a:ext uri="{0D108BD9-81ED-4DB2-BD59-A6C34878D82A}">
                    <a16:rowId xmlns:a16="http://schemas.microsoft.com/office/drawing/2014/main" val="2134984048"/>
                  </a:ext>
                </a:extLst>
              </a:tr>
              <a:tr h="455815">
                <a:tc>
                  <a:txBody>
                    <a:bodyPr/>
                    <a:lstStyle/>
                    <a:p>
                      <a:pPr lvl="1"/>
                      <a:endParaRPr lang="en-GB" sz="1300" b="0">
                        <a:effectLst/>
                        <a:latin typeface="Hero New Light" panose="02000400000000000000" pitchFamily="50" charset="0"/>
                      </a:endParaRPr>
                    </a:p>
                    <a:p>
                      <a:pPr lvl="1"/>
                      <a:r>
                        <a:rPr lang="en-GB" sz="1300" b="0">
                          <a:solidFill>
                            <a:schemeClr val="tx1"/>
                          </a:solidFill>
                          <a:effectLst/>
                          <a:latin typeface="Hero New Light" panose="02000400000000000000" pitchFamily="50" charset="0"/>
                        </a:rPr>
                        <a:t>Included for analysis</a:t>
                      </a:r>
                    </a:p>
                  </a:txBody>
                  <a:tcPr marL="62841" marR="62841" marT="0" marB="0">
                    <a:solidFill>
                      <a:schemeClr val="bg1">
                        <a:lumMod val="85000"/>
                      </a:schemeClr>
                    </a:solidFill>
                  </a:tcPr>
                </a:tc>
                <a:tc>
                  <a:txBody>
                    <a:bodyPr/>
                    <a:lstStyle/>
                    <a:p>
                      <a:endParaRPr lang="en-GB" sz="1300" b="0">
                        <a:effectLst/>
                        <a:latin typeface="Hero New Light" panose="02000400000000000000" pitchFamily="50" charset="0"/>
                      </a:endParaRPr>
                    </a:p>
                    <a:p>
                      <a:r>
                        <a:rPr lang="en-GB" sz="1300" b="0">
                          <a:effectLst/>
                          <a:latin typeface="Hero New Light"/>
                        </a:rPr>
                        <a:t>447</a:t>
                      </a:r>
                    </a:p>
                  </a:txBody>
                  <a:tcPr marL="62841" marR="62841" marT="0" marB="0"/>
                </a:tc>
                <a:tc>
                  <a:txBody>
                    <a:bodyPr/>
                    <a:lstStyle/>
                    <a:p>
                      <a:endParaRPr lang="en-GB" sz="1300" b="0">
                        <a:effectLst/>
                        <a:latin typeface="Hero New Light" panose="02000400000000000000" pitchFamily="50" charset="0"/>
                      </a:endParaRPr>
                    </a:p>
                    <a:p>
                      <a:r>
                        <a:rPr lang="en-GB" sz="1300" b="0">
                          <a:effectLst/>
                          <a:latin typeface="Hero New Light"/>
                        </a:rPr>
                        <a:t>354</a:t>
                      </a:r>
                    </a:p>
                  </a:txBody>
                  <a:tcPr marL="62841" marR="62841" marT="0" marB="0"/>
                </a:tc>
                <a:extLst>
                  <a:ext uri="{0D108BD9-81ED-4DB2-BD59-A6C34878D82A}">
                    <a16:rowId xmlns:a16="http://schemas.microsoft.com/office/drawing/2014/main" val="3447331352"/>
                  </a:ext>
                </a:extLst>
              </a:tr>
              <a:tr h="308425">
                <a:tc>
                  <a:txBody>
                    <a:bodyPr/>
                    <a:lstStyle/>
                    <a:p>
                      <a:pPr lvl="1"/>
                      <a:r>
                        <a:rPr lang="en-GB" sz="1300" b="1">
                          <a:solidFill>
                            <a:schemeClr val="tx1"/>
                          </a:solidFill>
                          <a:effectLst/>
                          <a:latin typeface="Hero New Light" panose="02000400000000000000" pitchFamily="50" charset="0"/>
                        </a:rPr>
                        <a:t>Characteristics</a:t>
                      </a:r>
                    </a:p>
                  </a:txBody>
                  <a:tcPr marL="62841" marR="62841" marT="0" marB="0">
                    <a:solidFill>
                      <a:schemeClr val="bg1">
                        <a:lumMod val="85000"/>
                      </a:schemeClr>
                    </a:solidFill>
                  </a:tcPr>
                </a:tc>
                <a:tc>
                  <a:txBody>
                    <a:bodyPr/>
                    <a:lstStyle/>
                    <a:p>
                      <a:endParaRPr lang="en-GB" sz="1300" b="0">
                        <a:solidFill>
                          <a:schemeClr val="tx1"/>
                        </a:solidFill>
                        <a:effectLst/>
                        <a:latin typeface="Hero New Light" panose="02000400000000000000" pitchFamily="50" charset="0"/>
                      </a:endParaRPr>
                    </a:p>
                  </a:txBody>
                  <a:tcPr marL="62841" marR="62841" marT="0" marB="0"/>
                </a:tc>
                <a:tc>
                  <a:txBody>
                    <a:bodyPr/>
                    <a:lstStyle/>
                    <a:p>
                      <a:endParaRPr lang="en-GB" sz="1300" b="0">
                        <a:solidFill>
                          <a:schemeClr val="tx1"/>
                        </a:solidFill>
                        <a:effectLst/>
                        <a:latin typeface="Hero New Light" panose="02000400000000000000" pitchFamily="50" charset="0"/>
                      </a:endParaRPr>
                    </a:p>
                  </a:txBody>
                  <a:tcPr marL="62841" marR="62841" marT="0" marB="0"/>
                </a:tc>
                <a:extLst>
                  <a:ext uri="{0D108BD9-81ED-4DB2-BD59-A6C34878D82A}">
                    <a16:rowId xmlns:a16="http://schemas.microsoft.com/office/drawing/2014/main" val="3499140073"/>
                  </a:ext>
                </a:extLst>
              </a:tr>
              <a:tr h="755083">
                <a:tc>
                  <a:txBody>
                    <a:bodyPr/>
                    <a:lstStyle/>
                    <a:p>
                      <a:pPr lvl="1"/>
                      <a:r>
                        <a:rPr lang="en-GB" sz="1300" b="1">
                          <a:solidFill>
                            <a:schemeClr val="tx1"/>
                          </a:solidFill>
                          <a:effectLst/>
                          <a:latin typeface="Hero New Light" panose="02000400000000000000" pitchFamily="50" charset="0"/>
                        </a:rPr>
                        <a:t>Sex</a:t>
                      </a:r>
                    </a:p>
                    <a:p>
                      <a:pPr lvl="1"/>
                      <a:r>
                        <a:rPr lang="en-GB" sz="1300" b="0">
                          <a:solidFill>
                            <a:schemeClr val="tx1"/>
                          </a:solidFill>
                          <a:effectLst/>
                          <a:latin typeface="Hero New Light" panose="02000400000000000000" pitchFamily="50" charset="0"/>
                        </a:rPr>
                        <a:t>Women</a:t>
                      </a:r>
                    </a:p>
                    <a:p>
                      <a:pPr lvl="1"/>
                      <a:r>
                        <a:rPr lang="en-GB" sz="1300" b="0">
                          <a:solidFill>
                            <a:schemeClr val="tx1"/>
                          </a:solidFill>
                          <a:effectLst/>
                          <a:latin typeface="Hero New Light" panose="02000400000000000000" pitchFamily="50" charset="0"/>
                        </a:rPr>
                        <a:t>Men</a:t>
                      </a:r>
                    </a:p>
                  </a:txBody>
                  <a:tcPr marL="62841" marR="62841" marT="0" marB="0">
                    <a:solidFill>
                      <a:schemeClr val="bg1">
                        <a:lumMod val="85000"/>
                      </a:schemeClr>
                    </a:solidFill>
                  </a:tcPr>
                </a:tc>
                <a:tc>
                  <a:txBody>
                    <a:bodyPr/>
                    <a:lstStyle/>
                    <a:p>
                      <a:endParaRPr lang="en-GB" sz="1300" b="0">
                        <a:solidFill>
                          <a:schemeClr val="tx1"/>
                        </a:solidFill>
                        <a:effectLst/>
                        <a:latin typeface="Hero New Light" panose="02000400000000000000" pitchFamily="50" charset="0"/>
                      </a:endParaRPr>
                    </a:p>
                    <a:p>
                      <a:r>
                        <a:rPr lang="en-GB" sz="1300" b="0">
                          <a:solidFill>
                            <a:schemeClr val="tx1"/>
                          </a:solidFill>
                          <a:effectLst/>
                          <a:latin typeface="Hero New Light"/>
                        </a:rPr>
                        <a:t>201 (45%)</a:t>
                      </a:r>
                    </a:p>
                    <a:p>
                      <a:r>
                        <a:rPr lang="en-GB" sz="1300" b="0">
                          <a:solidFill>
                            <a:schemeClr val="tx1"/>
                          </a:solidFill>
                          <a:effectLst/>
                          <a:latin typeface="Hero New Light"/>
                        </a:rPr>
                        <a:t>246 (55%)</a:t>
                      </a:r>
                    </a:p>
                  </a:txBody>
                  <a:tcPr marL="62841" marR="62841" marT="0" marB="0"/>
                </a:tc>
                <a:tc>
                  <a:txBody>
                    <a:bodyPr/>
                    <a:lstStyle/>
                    <a:p>
                      <a:endParaRPr lang="en-GB" sz="1300" b="0" dirty="0">
                        <a:solidFill>
                          <a:schemeClr val="tx1"/>
                        </a:solidFill>
                        <a:effectLst/>
                        <a:latin typeface="Hero New Light" panose="02000400000000000000" pitchFamily="50" charset="0"/>
                      </a:endParaRPr>
                    </a:p>
                    <a:p>
                      <a:r>
                        <a:rPr lang="en-GB" sz="1300" b="0" dirty="0">
                          <a:solidFill>
                            <a:schemeClr val="tx1"/>
                          </a:solidFill>
                          <a:effectLst/>
                          <a:latin typeface="Hero New Light"/>
                        </a:rPr>
                        <a:t>179 (51%)</a:t>
                      </a:r>
                    </a:p>
                    <a:p>
                      <a:r>
                        <a:rPr lang="en-GB" sz="1300" b="0" dirty="0">
                          <a:solidFill>
                            <a:schemeClr val="tx1"/>
                          </a:solidFill>
                          <a:effectLst/>
                          <a:latin typeface="Hero New Light"/>
                        </a:rPr>
                        <a:t>175 (49%)</a:t>
                      </a:r>
                    </a:p>
                  </a:txBody>
                  <a:tcPr marL="62841" marR="62841" marT="0" marB="0"/>
                </a:tc>
                <a:extLst>
                  <a:ext uri="{0D108BD9-81ED-4DB2-BD59-A6C34878D82A}">
                    <a16:rowId xmlns:a16="http://schemas.microsoft.com/office/drawing/2014/main" val="3559597759"/>
                  </a:ext>
                </a:extLst>
              </a:tr>
              <a:tr h="706631">
                <a:tc>
                  <a:txBody>
                    <a:bodyPr/>
                    <a:lstStyle/>
                    <a:p>
                      <a:pPr lvl="1"/>
                      <a:r>
                        <a:rPr lang="en-GB" sz="1300" b="1">
                          <a:solidFill>
                            <a:schemeClr val="tx1"/>
                          </a:solidFill>
                          <a:effectLst/>
                          <a:latin typeface="Hero New Light" panose="02000400000000000000" pitchFamily="50" charset="0"/>
                        </a:rPr>
                        <a:t>Age, years</a:t>
                      </a:r>
                    </a:p>
                    <a:p>
                      <a:pPr lvl="1"/>
                      <a:r>
                        <a:rPr lang="en-GB" sz="1300" b="0">
                          <a:solidFill>
                            <a:schemeClr val="tx1"/>
                          </a:solidFill>
                          <a:effectLst/>
                          <a:latin typeface="Hero New Light" panose="02000400000000000000" pitchFamily="50" charset="0"/>
                        </a:rPr>
                        <a:t>Mean (SD)</a:t>
                      </a:r>
                    </a:p>
                  </a:txBody>
                  <a:tcPr marL="62841" marR="62841" marT="0" marB="0">
                    <a:solidFill>
                      <a:schemeClr val="bg1">
                        <a:lumMod val="85000"/>
                      </a:schemeClr>
                    </a:solidFill>
                  </a:tcPr>
                </a:tc>
                <a:tc>
                  <a:txBody>
                    <a:bodyPr/>
                    <a:lstStyle/>
                    <a:p>
                      <a:endParaRPr lang="en-GB" sz="1300" b="0">
                        <a:solidFill>
                          <a:schemeClr val="tx1"/>
                        </a:solidFill>
                        <a:effectLst/>
                        <a:latin typeface="Hero New Light" panose="02000400000000000000" pitchFamily="50" charset="0"/>
                      </a:endParaRPr>
                    </a:p>
                    <a:p>
                      <a:r>
                        <a:rPr lang="en-GB" sz="1300" b="0">
                          <a:solidFill>
                            <a:schemeClr val="tx1"/>
                          </a:solidFill>
                          <a:effectLst/>
                          <a:latin typeface="Hero New Light"/>
                        </a:rPr>
                        <a:t>70.8 (16.9)</a:t>
                      </a:r>
                    </a:p>
                  </a:txBody>
                  <a:tcPr marL="62841" marR="62841" marT="0" marB="0"/>
                </a:tc>
                <a:tc>
                  <a:txBody>
                    <a:bodyPr/>
                    <a:lstStyle/>
                    <a:p>
                      <a:endParaRPr lang="en-GB" sz="1300" b="0">
                        <a:solidFill>
                          <a:schemeClr val="tx1"/>
                        </a:solidFill>
                        <a:effectLst/>
                        <a:latin typeface="Hero New Light" panose="02000400000000000000" pitchFamily="50" charset="0"/>
                      </a:endParaRPr>
                    </a:p>
                    <a:p>
                      <a:r>
                        <a:rPr lang="en-GB" sz="1300" b="0">
                          <a:solidFill>
                            <a:schemeClr val="tx1"/>
                          </a:solidFill>
                          <a:effectLst/>
                          <a:latin typeface="Hero New Light"/>
                        </a:rPr>
                        <a:t>71.4 (15.9)</a:t>
                      </a:r>
                    </a:p>
                  </a:txBody>
                  <a:tcPr marL="62841" marR="62841" marT="0" marB="0"/>
                </a:tc>
                <a:extLst>
                  <a:ext uri="{0D108BD9-81ED-4DB2-BD59-A6C34878D82A}">
                    <a16:rowId xmlns:a16="http://schemas.microsoft.com/office/drawing/2014/main" val="3091310817"/>
                  </a:ext>
                </a:extLst>
              </a:tr>
              <a:tr h="3418599">
                <a:tc>
                  <a:txBody>
                    <a:bodyPr/>
                    <a:lstStyle/>
                    <a:p>
                      <a:pPr lvl="1"/>
                      <a:endParaRPr lang="en-GB" sz="1300" b="1">
                        <a:solidFill>
                          <a:schemeClr val="tx1"/>
                        </a:solidFill>
                        <a:effectLst/>
                        <a:latin typeface="Hero New Light" panose="02000400000000000000" pitchFamily="50" charset="0"/>
                      </a:endParaRPr>
                    </a:p>
                    <a:p>
                      <a:pPr lvl="1"/>
                      <a:r>
                        <a:rPr lang="en-GB" sz="1300" b="1">
                          <a:solidFill>
                            <a:schemeClr val="tx1"/>
                          </a:solidFill>
                          <a:effectLst/>
                          <a:latin typeface="Hero New Light" panose="02000400000000000000" pitchFamily="50" charset="0"/>
                        </a:rPr>
                        <a:t>Medical history, number (%)</a:t>
                      </a:r>
                    </a:p>
                    <a:p>
                      <a:pPr lvl="1"/>
                      <a:r>
                        <a:rPr lang="en-GB" sz="1300" b="0">
                          <a:solidFill>
                            <a:schemeClr val="tx1"/>
                          </a:solidFill>
                          <a:effectLst/>
                          <a:latin typeface="Hero New Light" panose="02000400000000000000" pitchFamily="50" charset="0"/>
                        </a:rPr>
                        <a:t>Atrial fibrillation</a:t>
                      </a:r>
                    </a:p>
                    <a:p>
                      <a:pPr lvl="1"/>
                      <a:r>
                        <a:rPr lang="en-GB" sz="1300" b="0">
                          <a:solidFill>
                            <a:schemeClr val="tx1"/>
                          </a:solidFill>
                          <a:effectLst/>
                          <a:latin typeface="Hero New Light" panose="02000400000000000000" pitchFamily="50" charset="0"/>
                        </a:rPr>
                        <a:t>Hypertension</a:t>
                      </a:r>
                    </a:p>
                    <a:p>
                      <a:pPr lvl="1"/>
                      <a:r>
                        <a:rPr lang="en-GB" sz="1300" b="0">
                          <a:solidFill>
                            <a:schemeClr val="tx1"/>
                          </a:solidFill>
                          <a:effectLst/>
                          <a:latin typeface="Hero New Light" panose="02000400000000000000" pitchFamily="50" charset="0"/>
                        </a:rPr>
                        <a:t>Hypercholesterolemia</a:t>
                      </a:r>
                    </a:p>
                    <a:p>
                      <a:pPr lvl="1"/>
                      <a:r>
                        <a:rPr lang="en-GB" sz="1300" b="0">
                          <a:solidFill>
                            <a:schemeClr val="tx1"/>
                          </a:solidFill>
                          <a:effectLst/>
                          <a:latin typeface="Hero New Light" panose="02000400000000000000" pitchFamily="50" charset="0"/>
                        </a:rPr>
                        <a:t>Diabetes</a:t>
                      </a:r>
                    </a:p>
                    <a:p>
                      <a:pPr lvl="1"/>
                      <a:r>
                        <a:rPr lang="en-GB" sz="1300" b="0">
                          <a:solidFill>
                            <a:schemeClr val="tx1"/>
                          </a:solidFill>
                          <a:effectLst/>
                          <a:latin typeface="Hero New Light" panose="02000400000000000000" pitchFamily="50" charset="0"/>
                        </a:rPr>
                        <a:t>TIA</a:t>
                      </a:r>
                    </a:p>
                    <a:p>
                      <a:pPr lvl="1"/>
                      <a:r>
                        <a:rPr lang="en-GB" sz="1300" b="0">
                          <a:solidFill>
                            <a:schemeClr val="tx1"/>
                          </a:solidFill>
                          <a:effectLst/>
                          <a:latin typeface="Hero New Light" panose="02000400000000000000" pitchFamily="50" charset="0"/>
                        </a:rPr>
                        <a:t>Ischemic stroke</a:t>
                      </a:r>
                    </a:p>
                    <a:p>
                      <a:pPr lvl="1"/>
                      <a:r>
                        <a:rPr lang="en-GB" sz="1300" b="0">
                          <a:solidFill>
                            <a:schemeClr val="tx1"/>
                          </a:solidFill>
                          <a:effectLst/>
                          <a:latin typeface="Hero New Light" panose="02000400000000000000" pitchFamily="50" charset="0"/>
                        </a:rPr>
                        <a:t>Coronary disease</a:t>
                      </a:r>
                    </a:p>
                    <a:p>
                      <a:pPr lvl="1"/>
                      <a:r>
                        <a:rPr lang="en-GB" sz="1300" b="0">
                          <a:solidFill>
                            <a:schemeClr val="tx1"/>
                          </a:solidFill>
                          <a:effectLst/>
                          <a:latin typeface="Hero New Light" panose="02000400000000000000" pitchFamily="50" charset="0"/>
                        </a:rPr>
                        <a:t>Intracerebral haemorrhage </a:t>
                      </a:r>
                    </a:p>
                    <a:p>
                      <a:pPr lvl="1"/>
                      <a:r>
                        <a:rPr lang="en-GB" sz="1300" b="0">
                          <a:solidFill>
                            <a:schemeClr val="tx1"/>
                          </a:solidFill>
                          <a:effectLst/>
                          <a:latin typeface="Hero New Light" panose="02000400000000000000" pitchFamily="50" charset="0"/>
                        </a:rPr>
                        <a:t>Anticoagulant use</a:t>
                      </a:r>
                    </a:p>
                    <a:p>
                      <a:pPr lvl="1"/>
                      <a:r>
                        <a:rPr lang="en-GB" sz="1300" b="0">
                          <a:solidFill>
                            <a:schemeClr val="tx1"/>
                          </a:solidFill>
                          <a:effectLst/>
                          <a:latin typeface="Hero New Light" panose="02000400000000000000" pitchFamily="50" charset="0"/>
                        </a:rPr>
                        <a:t>Antiplatelet use</a:t>
                      </a:r>
                    </a:p>
                    <a:p>
                      <a:pPr lvl="1"/>
                      <a:r>
                        <a:rPr lang="en-GB" sz="1300" b="0">
                          <a:solidFill>
                            <a:schemeClr val="tx1"/>
                          </a:solidFill>
                          <a:effectLst/>
                          <a:latin typeface="Hero New Light" panose="02000400000000000000" pitchFamily="50" charset="0"/>
                        </a:rPr>
                        <a:t>Antihypertensive use</a:t>
                      </a:r>
                    </a:p>
                    <a:p>
                      <a:pPr lvl="1"/>
                      <a:r>
                        <a:rPr lang="en-GB" sz="1300" b="0">
                          <a:solidFill>
                            <a:schemeClr val="tx1"/>
                          </a:solidFill>
                          <a:effectLst/>
                          <a:latin typeface="Hero New Light" panose="02000400000000000000" pitchFamily="50" charset="0"/>
                        </a:rPr>
                        <a:t>Statin use</a:t>
                      </a:r>
                    </a:p>
                    <a:p>
                      <a:pPr lvl="1"/>
                      <a:r>
                        <a:rPr lang="en-GB" sz="1300" b="0">
                          <a:solidFill>
                            <a:schemeClr val="tx1"/>
                          </a:solidFill>
                          <a:effectLst/>
                          <a:latin typeface="Hero New Light" panose="02000400000000000000" pitchFamily="50" charset="0"/>
                        </a:rPr>
                        <a:t>Currently smoking</a:t>
                      </a:r>
                    </a:p>
                    <a:p>
                      <a:pPr lvl="1"/>
                      <a:r>
                        <a:rPr lang="en-GB" sz="1300" b="0">
                          <a:solidFill>
                            <a:schemeClr val="tx1"/>
                          </a:solidFill>
                          <a:effectLst/>
                          <a:latin typeface="Hero New Light" panose="02000400000000000000" pitchFamily="50" charset="0"/>
                        </a:rPr>
                        <a:t>Living alone</a:t>
                      </a:r>
                    </a:p>
                  </a:txBody>
                  <a:tcPr marL="62841" marR="62841" marT="0" marB="0">
                    <a:solidFill>
                      <a:schemeClr val="bg1">
                        <a:lumMod val="85000"/>
                      </a:schemeClr>
                    </a:solidFill>
                  </a:tcPr>
                </a:tc>
                <a:tc>
                  <a:txBody>
                    <a:bodyPr/>
                    <a:lstStyle/>
                    <a:p>
                      <a:pPr lvl="0">
                        <a:buNone/>
                      </a:pPr>
                      <a:endParaRPr lang="en-GB" sz="1300" b="0">
                        <a:solidFill>
                          <a:schemeClr val="tx1"/>
                        </a:solidFill>
                        <a:effectLst/>
                        <a:latin typeface="Hero New Light" panose="02000400000000000000" pitchFamily="50" charset="0"/>
                      </a:endParaRPr>
                    </a:p>
                    <a:p>
                      <a:pPr lvl="0">
                        <a:buNone/>
                      </a:pPr>
                      <a:endParaRPr lang="en-GB" sz="1300" b="0">
                        <a:solidFill>
                          <a:schemeClr val="tx1"/>
                        </a:solidFill>
                        <a:effectLst/>
                        <a:latin typeface="Hero New Light"/>
                      </a:endParaRPr>
                    </a:p>
                    <a:p>
                      <a:pPr lvl="0">
                        <a:buNone/>
                      </a:pPr>
                      <a:r>
                        <a:rPr lang="en-GB" sz="1300" b="0">
                          <a:solidFill>
                            <a:schemeClr val="tx1"/>
                          </a:solidFill>
                          <a:effectLst/>
                          <a:latin typeface="Hero New Light"/>
                        </a:rPr>
                        <a:t>83 (18.5%)</a:t>
                      </a:r>
                      <a:endParaRPr lang="en-GB">
                        <a:latin typeface="Hero New Light"/>
                      </a:endParaRPr>
                    </a:p>
                    <a:p>
                      <a:r>
                        <a:rPr lang="en-GB" sz="1300" b="0">
                          <a:solidFill>
                            <a:schemeClr val="tx1"/>
                          </a:solidFill>
                          <a:effectLst/>
                          <a:latin typeface="Hero New Light" panose="02000400000000000000" pitchFamily="50" charset="0"/>
                        </a:rPr>
                        <a:t>226 (50.6%)</a:t>
                      </a:r>
                    </a:p>
                    <a:p>
                      <a:r>
                        <a:rPr lang="en-GB" sz="1300" b="0">
                          <a:solidFill>
                            <a:schemeClr val="tx1"/>
                          </a:solidFill>
                          <a:effectLst/>
                          <a:latin typeface="Hero New Light" panose="02000400000000000000" pitchFamily="50" charset="0"/>
                        </a:rPr>
                        <a:t>169 37.8%)</a:t>
                      </a:r>
                    </a:p>
                    <a:p>
                      <a:r>
                        <a:rPr lang="en-GB" sz="1300" b="0">
                          <a:solidFill>
                            <a:schemeClr val="tx1"/>
                          </a:solidFill>
                          <a:effectLst/>
                          <a:latin typeface="Hero New Light" panose="02000400000000000000" pitchFamily="50" charset="0"/>
                        </a:rPr>
                        <a:t>64 (14.3%)</a:t>
                      </a:r>
                    </a:p>
                    <a:p>
                      <a:r>
                        <a:rPr lang="en-GB" sz="1300" b="0">
                          <a:solidFill>
                            <a:schemeClr val="tx1"/>
                          </a:solidFill>
                          <a:effectLst/>
                          <a:latin typeface="Hero New Light" panose="02000400000000000000" pitchFamily="50" charset="0"/>
                        </a:rPr>
                        <a:t>38 (8.5%)</a:t>
                      </a:r>
                    </a:p>
                    <a:p>
                      <a:r>
                        <a:rPr lang="en-GB" sz="1300" b="0">
                          <a:solidFill>
                            <a:schemeClr val="tx1"/>
                          </a:solidFill>
                          <a:effectLst/>
                          <a:latin typeface="Hero New Light" panose="02000400000000000000" pitchFamily="50" charset="0"/>
                        </a:rPr>
                        <a:t>82 (18.3%)</a:t>
                      </a:r>
                    </a:p>
                    <a:p>
                      <a:r>
                        <a:rPr lang="en-GB" sz="1300" b="0">
                          <a:solidFill>
                            <a:schemeClr val="tx1"/>
                          </a:solidFill>
                          <a:effectLst/>
                          <a:latin typeface="Hero New Light" panose="02000400000000000000" pitchFamily="50" charset="0"/>
                        </a:rPr>
                        <a:t>46 (10.3%)</a:t>
                      </a:r>
                    </a:p>
                    <a:p>
                      <a:r>
                        <a:rPr lang="en-GB" sz="1300" b="0">
                          <a:solidFill>
                            <a:schemeClr val="tx1"/>
                          </a:solidFill>
                          <a:effectLst/>
                          <a:latin typeface="Hero New Light" panose="02000400000000000000" pitchFamily="50" charset="0"/>
                        </a:rPr>
                        <a:t>13 (2.9%)</a:t>
                      </a:r>
                    </a:p>
                    <a:p>
                      <a:r>
                        <a:rPr lang="en-GB" sz="1300" b="0">
                          <a:solidFill>
                            <a:schemeClr val="tx1"/>
                          </a:solidFill>
                          <a:effectLst/>
                          <a:latin typeface="Hero New Light" panose="02000400000000000000" pitchFamily="50" charset="0"/>
                        </a:rPr>
                        <a:t>88 (19.7%)</a:t>
                      </a:r>
                    </a:p>
                    <a:p>
                      <a:r>
                        <a:rPr lang="en-GB" sz="1300" b="0">
                          <a:solidFill>
                            <a:schemeClr val="tx1"/>
                          </a:solidFill>
                          <a:effectLst/>
                          <a:latin typeface="Hero New Light" panose="02000400000000000000" pitchFamily="50" charset="0"/>
                        </a:rPr>
                        <a:t>135 (30.2%)</a:t>
                      </a:r>
                    </a:p>
                    <a:p>
                      <a:r>
                        <a:rPr lang="en-GB" sz="1300" b="0">
                          <a:solidFill>
                            <a:schemeClr val="tx1"/>
                          </a:solidFill>
                          <a:effectLst/>
                          <a:latin typeface="Hero New Light" panose="02000400000000000000" pitchFamily="50" charset="0"/>
                        </a:rPr>
                        <a:t>199 (44.5%)</a:t>
                      </a:r>
                    </a:p>
                    <a:p>
                      <a:r>
                        <a:rPr lang="en-GB" sz="1300" b="0">
                          <a:solidFill>
                            <a:schemeClr val="tx1"/>
                          </a:solidFill>
                          <a:effectLst/>
                          <a:latin typeface="Hero New Light" panose="02000400000000000000" pitchFamily="50" charset="0"/>
                        </a:rPr>
                        <a:t>159 (35.6%)</a:t>
                      </a:r>
                    </a:p>
                    <a:p>
                      <a:r>
                        <a:rPr lang="en-GB" sz="1300" b="0">
                          <a:solidFill>
                            <a:schemeClr val="tx1"/>
                          </a:solidFill>
                          <a:effectLst/>
                          <a:latin typeface="Hero New Light" panose="02000400000000000000" pitchFamily="50" charset="0"/>
                        </a:rPr>
                        <a:t>57 (12.8%</a:t>
                      </a:r>
                    </a:p>
                    <a:p>
                      <a:r>
                        <a:rPr lang="en-GB" sz="1300" b="0">
                          <a:solidFill>
                            <a:schemeClr val="tx1"/>
                          </a:solidFill>
                          <a:effectLst/>
                          <a:latin typeface="Hero New Light" panose="02000400000000000000" pitchFamily="50" charset="0"/>
                        </a:rPr>
                        <a:t>163 (36.5%)</a:t>
                      </a:r>
                    </a:p>
                  </a:txBody>
                  <a:tcPr marL="62841" marR="62841" marT="0" marB="0"/>
                </a:tc>
                <a:tc>
                  <a:txBody>
                    <a:bodyPr/>
                    <a:lstStyle/>
                    <a:p>
                      <a:endParaRPr lang="en-GB" sz="1300" b="0">
                        <a:solidFill>
                          <a:schemeClr val="tx1"/>
                        </a:solidFill>
                        <a:effectLst/>
                        <a:latin typeface="Hero New Light" panose="02000400000000000000" pitchFamily="50" charset="0"/>
                      </a:endParaRPr>
                    </a:p>
                    <a:p>
                      <a:endParaRPr lang="en-GB" sz="1300" b="0">
                        <a:solidFill>
                          <a:schemeClr val="tx1"/>
                        </a:solidFill>
                        <a:effectLst/>
                        <a:latin typeface="Hero New Light"/>
                      </a:endParaRPr>
                    </a:p>
                    <a:p>
                      <a:pPr lvl="0">
                        <a:buNone/>
                      </a:pPr>
                      <a:r>
                        <a:rPr lang="en-GB" sz="1300" b="0">
                          <a:solidFill>
                            <a:schemeClr val="tx1"/>
                          </a:solidFill>
                          <a:effectLst/>
                          <a:latin typeface="Hero New Light"/>
                        </a:rPr>
                        <a:t>67 (18.9%)</a:t>
                      </a:r>
                      <a:endParaRPr lang="en-GB">
                        <a:latin typeface="Hero New Light"/>
                      </a:endParaRPr>
                    </a:p>
                    <a:p>
                      <a:r>
                        <a:rPr lang="en-GB" sz="1300" b="0">
                          <a:solidFill>
                            <a:schemeClr val="tx1"/>
                          </a:solidFill>
                          <a:effectLst/>
                          <a:latin typeface="Hero New Light" panose="02000400000000000000" pitchFamily="50" charset="0"/>
                        </a:rPr>
                        <a:t>167 (47.2%)</a:t>
                      </a:r>
                    </a:p>
                    <a:p>
                      <a:r>
                        <a:rPr lang="en-GB" sz="1300" b="0">
                          <a:solidFill>
                            <a:schemeClr val="tx1"/>
                          </a:solidFill>
                          <a:effectLst/>
                          <a:latin typeface="Hero New Light" panose="02000400000000000000" pitchFamily="50" charset="0"/>
                        </a:rPr>
                        <a:t>137 38.7%)</a:t>
                      </a:r>
                    </a:p>
                    <a:p>
                      <a:r>
                        <a:rPr lang="en-GB" sz="1300" b="0">
                          <a:solidFill>
                            <a:schemeClr val="tx1"/>
                          </a:solidFill>
                          <a:effectLst/>
                          <a:latin typeface="Hero New Light" panose="02000400000000000000" pitchFamily="50" charset="0"/>
                        </a:rPr>
                        <a:t>41 (11.6%)</a:t>
                      </a:r>
                    </a:p>
                    <a:p>
                      <a:r>
                        <a:rPr lang="en-GB" sz="1300" b="0">
                          <a:solidFill>
                            <a:schemeClr val="tx1"/>
                          </a:solidFill>
                          <a:effectLst/>
                          <a:latin typeface="Hero New Light" panose="02000400000000000000" pitchFamily="50" charset="0"/>
                        </a:rPr>
                        <a:t>34 (9.6%)</a:t>
                      </a:r>
                    </a:p>
                    <a:p>
                      <a:r>
                        <a:rPr lang="en-GB" sz="1300" b="0">
                          <a:solidFill>
                            <a:schemeClr val="tx1"/>
                          </a:solidFill>
                          <a:effectLst/>
                          <a:latin typeface="Hero New Light" panose="02000400000000000000" pitchFamily="50" charset="0"/>
                        </a:rPr>
                        <a:t>78 (22.0%)</a:t>
                      </a:r>
                    </a:p>
                    <a:p>
                      <a:r>
                        <a:rPr lang="en-GB" sz="1300" b="0">
                          <a:solidFill>
                            <a:schemeClr val="tx1"/>
                          </a:solidFill>
                          <a:effectLst/>
                          <a:latin typeface="Hero New Light" panose="02000400000000000000" pitchFamily="50" charset="0"/>
                        </a:rPr>
                        <a:t>55 (15.4%)</a:t>
                      </a:r>
                    </a:p>
                    <a:p>
                      <a:r>
                        <a:rPr lang="en-GB" sz="1300" b="0">
                          <a:solidFill>
                            <a:schemeClr val="tx1"/>
                          </a:solidFill>
                          <a:effectLst/>
                          <a:latin typeface="Hero New Light" panose="02000400000000000000" pitchFamily="50" charset="0"/>
                        </a:rPr>
                        <a:t>7 (2.0%)</a:t>
                      </a:r>
                    </a:p>
                    <a:p>
                      <a:r>
                        <a:rPr lang="en-GB" sz="1300" b="0">
                          <a:solidFill>
                            <a:schemeClr val="tx1"/>
                          </a:solidFill>
                          <a:effectLst/>
                          <a:latin typeface="Hero New Light" panose="02000400000000000000" pitchFamily="50" charset="0"/>
                        </a:rPr>
                        <a:t>72 (20.3%</a:t>
                      </a:r>
                    </a:p>
                    <a:p>
                      <a:r>
                        <a:rPr lang="en-GB" sz="1300" b="0">
                          <a:solidFill>
                            <a:schemeClr val="tx1"/>
                          </a:solidFill>
                          <a:effectLst/>
                          <a:latin typeface="Hero New Light" panose="02000400000000000000" pitchFamily="50" charset="0"/>
                        </a:rPr>
                        <a:t>110 (31.1%)</a:t>
                      </a:r>
                    </a:p>
                    <a:p>
                      <a:r>
                        <a:rPr lang="en-GB" sz="1300" b="0">
                          <a:solidFill>
                            <a:schemeClr val="tx1"/>
                          </a:solidFill>
                          <a:effectLst/>
                          <a:latin typeface="Hero New Light" panose="02000400000000000000" pitchFamily="50" charset="0"/>
                        </a:rPr>
                        <a:t>142 (40.1%)</a:t>
                      </a:r>
                    </a:p>
                    <a:p>
                      <a:r>
                        <a:rPr lang="en-GB" sz="1300" b="0">
                          <a:solidFill>
                            <a:schemeClr val="tx1"/>
                          </a:solidFill>
                          <a:effectLst/>
                          <a:latin typeface="Hero New Light" panose="02000400000000000000" pitchFamily="50" charset="0"/>
                        </a:rPr>
                        <a:t>130 (36.7%)</a:t>
                      </a:r>
                    </a:p>
                    <a:p>
                      <a:r>
                        <a:rPr lang="en-GB" sz="1300" b="0">
                          <a:solidFill>
                            <a:schemeClr val="tx1"/>
                          </a:solidFill>
                          <a:effectLst/>
                          <a:latin typeface="Hero New Light" panose="02000400000000000000" pitchFamily="50" charset="0"/>
                        </a:rPr>
                        <a:t>56 (15.8%)</a:t>
                      </a:r>
                    </a:p>
                    <a:p>
                      <a:r>
                        <a:rPr lang="en-GB" sz="1300" b="0">
                          <a:solidFill>
                            <a:schemeClr val="tx1"/>
                          </a:solidFill>
                          <a:effectLst/>
                          <a:latin typeface="Hero New Light" panose="02000400000000000000" pitchFamily="50" charset="0"/>
                        </a:rPr>
                        <a:t>131 (37.0%)</a:t>
                      </a:r>
                    </a:p>
                  </a:txBody>
                  <a:tcPr marL="62841" marR="62841" marT="0" marB="0"/>
                </a:tc>
                <a:extLst>
                  <a:ext uri="{0D108BD9-81ED-4DB2-BD59-A6C34878D82A}">
                    <a16:rowId xmlns:a16="http://schemas.microsoft.com/office/drawing/2014/main" val="1211222792"/>
                  </a:ext>
                </a:extLst>
              </a:tr>
              <a:tr h="755083">
                <a:tc>
                  <a:txBody>
                    <a:bodyPr/>
                    <a:lstStyle/>
                    <a:p>
                      <a:pPr lvl="1"/>
                      <a:r>
                        <a:rPr lang="en-GB" sz="1300" b="1" err="1">
                          <a:solidFill>
                            <a:schemeClr val="tx1"/>
                          </a:solidFill>
                          <a:effectLst/>
                          <a:latin typeface="Hero New Light" panose="02000400000000000000" pitchFamily="50" charset="0"/>
                        </a:rPr>
                        <a:t>Prestroke</a:t>
                      </a:r>
                      <a:r>
                        <a:rPr lang="en-GB" sz="1300" b="1">
                          <a:solidFill>
                            <a:schemeClr val="tx1"/>
                          </a:solidFill>
                          <a:effectLst/>
                          <a:latin typeface="Hero New Light" panose="02000400000000000000" pitchFamily="50" charset="0"/>
                        </a:rPr>
                        <a:t> </a:t>
                      </a:r>
                      <a:r>
                        <a:rPr lang="en-GB" sz="1300" b="1" err="1">
                          <a:solidFill>
                            <a:schemeClr val="tx1"/>
                          </a:solidFill>
                          <a:effectLst/>
                          <a:latin typeface="Hero New Light" panose="02000400000000000000" pitchFamily="50" charset="0"/>
                        </a:rPr>
                        <a:t>mRS</a:t>
                      </a:r>
                      <a:r>
                        <a:rPr lang="en-GB" sz="1300" b="1">
                          <a:solidFill>
                            <a:schemeClr val="tx1"/>
                          </a:solidFill>
                          <a:effectLst/>
                          <a:latin typeface="Hero New Light" panose="02000400000000000000" pitchFamily="50" charset="0"/>
                        </a:rPr>
                        <a:t> , number (%)</a:t>
                      </a:r>
                    </a:p>
                    <a:p>
                      <a:pPr lvl="1"/>
                      <a:r>
                        <a:rPr lang="en-GB" sz="1300" b="0" err="1">
                          <a:solidFill>
                            <a:schemeClr val="tx1"/>
                          </a:solidFill>
                          <a:effectLst/>
                          <a:latin typeface="Hero New Light" panose="02000400000000000000" pitchFamily="50" charset="0"/>
                        </a:rPr>
                        <a:t>mRS</a:t>
                      </a:r>
                      <a:r>
                        <a:rPr lang="en-GB" sz="1300" b="0">
                          <a:solidFill>
                            <a:schemeClr val="tx1"/>
                          </a:solidFill>
                          <a:effectLst/>
                          <a:latin typeface="Hero New Light" panose="02000400000000000000" pitchFamily="50" charset="0"/>
                        </a:rPr>
                        <a:t> 0-2</a:t>
                      </a:r>
                    </a:p>
                    <a:p>
                      <a:pPr lvl="1"/>
                      <a:r>
                        <a:rPr lang="en-GB" sz="1300" b="0" err="1">
                          <a:solidFill>
                            <a:schemeClr val="tx1"/>
                          </a:solidFill>
                          <a:effectLst/>
                          <a:latin typeface="Hero New Light" panose="02000400000000000000" pitchFamily="50" charset="0"/>
                        </a:rPr>
                        <a:t>mRS</a:t>
                      </a:r>
                      <a:r>
                        <a:rPr lang="en-GB" sz="1300" b="0">
                          <a:solidFill>
                            <a:schemeClr val="tx1"/>
                          </a:solidFill>
                          <a:effectLst/>
                          <a:latin typeface="Hero New Light" panose="02000400000000000000" pitchFamily="50" charset="0"/>
                        </a:rPr>
                        <a:t> 3-5</a:t>
                      </a:r>
                    </a:p>
                  </a:txBody>
                  <a:tcPr marL="62841" marR="62841" marT="0" marB="0">
                    <a:solidFill>
                      <a:schemeClr val="bg1">
                        <a:lumMod val="85000"/>
                      </a:schemeClr>
                    </a:solidFill>
                  </a:tcPr>
                </a:tc>
                <a:tc>
                  <a:txBody>
                    <a:bodyPr/>
                    <a:lstStyle/>
                    <a:p>
                      <a:endParaRPr lang="en-GB" sz="1300" b="0">
                        <a:solidFill>
                          <a:schemeClr val="tx1"/>
                        </a:solidFill>
                        <a:effectLst/>
                        <a:latin typeface="Hero New Light" panose="02000400000000000000" pitchFamily="50" charset="0"/>
                      </a:endParaRPr>
                    </a:p>
                    <a:p>
                      <a:r>
                        <a:rPr lang="en-GB" sz="1300" b="0">
                          <a:solidFill>
                            <a:schemeClr val="tx1"/>
                          </a:solidFill>
                          <a:effectLst/>
                          <a:latin typeface="Hero New Light"/>
                        </a:rPr>
                        <a:t>360 (83.1%)</a:t>
                      </a:r>
                    </a:p>
                    <a:p>
                      <a:r>
                        <a:rPr lang="en-GB" sz="1300" b="0">
                          <a:solidFill>
                            <a:schemeClr val="tx1"/>
                          </a:solidFill>
                          <a:effectLst/>
                          <a:latin typeface="Hero New Light"/>
                        </a:rPr>
                        <a:t>73 (16.9%)</a:t>
                      </a:r>
                    </a:p>
                  </a:txBody>
                  <a:tcPr marL="62841" marR="62841" marT="0" marB="0"/>
                </a:tc>
                <a:tc>
                  <a:txBody>
                    <a:bodyPr/>
                    <a:lstStyle/>
                    <a:p>
                      <a:endParaRPr lang="en-GB" sz="1300" b="0" dirty="0">
                        <a:solidFill>
                          <a:schemeClr val="tx1"/>
                        </a:solidFill>
                        <a:effectLst/>
                        <a:latin typeface="Hero New Light" panose="02000400000000000000" pitchFamily="50" charset="0"/>
                      </a:endParaRPr>
                    </a:p>
                    <a:p>
                      <a:r>
                        <a:rPr lang="en-GB" sz="1300" b="0" dirty="0">
                          <a:solidFill>
                            <a:schemeClr val="tx1"/>
                          </a:solidFill>
                          <a:effectLst/>
                          <a:latin typeface="Hero New Light" panose="02000400000000000000" pitchFamily="50" charset="0"/>
                        </a:rPr>
                        <a:t>280 (81.2%)</a:t>
                      </a:r>
                    </a:p>
                    <a:p>
                      <a:r>
                        <a:rPr lang="en-GB" sz="1300" b="0" dirty="0">
                          <a:solidFill>
                            <a:schemeClr val="tx1"/>
                          </a:solidFill>
                          <a:effectLst/>
                          <a:latin typeface="Hero New Light" panose="02000400000000000000" pitchFamily="50" charset="0"/>
                        </a:rPr>
                        <a:t>65 (18.8%)</a:t>
                      </a:r>
                    </a:p>
                  </a:txBody>
                  <a:tcPr marL="62841" marR="62841" marT="0" marB="0"/>
                </a:tc>
                <a:extLst>
                  <a:ext uri="{0D108BD9-81ED-4DB2-BD59-A6C34878D82A}">
                    <a16:rowId xmlns:a16="http://schemas.microsoft.com/office/drawing/2014/main" val="3321211933"/>
                  </a:ext>
                </a:extLst>
              </a:tr>
            </a:tbl>
          </a:graphicData>
        </a:graphic>
      </p:graphicFrame>
      <p:sp>
        <p:nvSpPr>
          <p:cNvPr id="3" name="Pil: femkant 2">
            <a:extLst>
              <a:ext uri="{FF2B5EF4-FFF2-40B4-BE49-F238E27FC236}">
                <a16:creationId xmlns:a16="http://schemas.microsoft.com/office/drawing/2014/main" id="{92FDB1DF-F6B2-4CC9-80CB-0DBB9A0A43E5}"/>
              </a:ext>
            </a:extLst>
          </p:cNvPr>
          <p:cNvSpPr/>
          <p:nvPr/>
        </p:nvSpPr>
        <p:spPr>
          <a:xfrm rot="10800000">
            <a:off x="8292230" y="1982244"/>
            <a:ext cx="3444657" cy="2893512"/>
          </a:xfrm>
          <a:prstGeom prst="homePlate">
            <a:avLst>
              <a:gd name="adj" fmla="val 8875"/>
            </a:avLst>
          </a:prstGeom>
          <a:solidFill>
            <a:srgbClr val="037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0" name="TekstSylinder 9">
            <a:extLst>
              <a:ext uri="{FF2B5EF4-FFF2-40B4-BE49-F238E27FC236}">
                <a16:creationId xmlns:a16="http://schemas.microsoft.com/office/drawing/2014/main" id="{0AA3C95D-EBF1-4E38-B424-0CA131E915F5}"/>
              </a:ext>
            </a:extLst>
          </p:cNvPr>
          <p:cNvSpPr txBox="1"/>
          <p:nvPr/>
        </p:nvSpPr>
        <p:spPr>
          <a:xfrm>
            <a:off x="9428966" y="3075056"/>
            <a:ext cx="424406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Hero New Medium" panose="02000600000000000000" pitchFamily="50"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Hero New SemiBold" panose="02000700000000000000" pitchFamily="50" charset="0"/>
                <a:ea typeface="+mn-ea"/>
                <a:cs typeface="+mn-cs"/>
              </a:rPr>
              <a:t>Resultater</a:t>
            </a:r>
            <a:endParaRPr kumimoji="0" lang="en-GB" sz="2400" b="0" i="0" u="none" strike="noStrike" kern="1200" cap="none" spc="0" normalizeH="0" baseline="0" noProof="0" dirty="0">
              <a:ln>
                <a:noFill/>
              </a:ln>
              <a:solidFill>
                <a:prstClr val="white"/>
              </a:solidFill>
              <a:effectLst/>
              <a:uLnTx/>
              <a:uFillTx/>
              <a:latin typeface="Hero New SemiBold" panose="02000700000000000000" pitchFamily="50" charset="0"/>
              <a:ea typeface="+mn-ea"/>
              <a:cs typeface="+mn-cs"/>
            </a:endParaRPr>
          </a:p>
        </p:txBody>
      </p:sp>
    </p:spTree>
    <p:extLst>
      <p:ext uri="{BB962C8B-B14F-4D97-AF65-F5344CB8AC3E}">
        <p14:creationId xmlns:p14="http://schemas.microsoft.com/office/powerpoint/2010/main" val="2150462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28DD50DB-6A83-AEEC-0DAA-E65CEC077A9B}"/>
              </a:ext>
            </a:extLst>
          </p:cNvPr>
          <p:cNvSpPr>
            <a:spLocks noGrp="1"/>
          </p:cNvSpPr>
          <p:nvPr>
            <p:ph type="ftr" sz="quarter" idx="1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Roboto"/>
              <a:ea typeface="+mn-ea"/>
              <a:cs typeface="+mn-cs"/>
            </a:endParaRPr>
          </a:p>
        </p:txBody>
      </p:sp>
      <p:sp>
        <p:nvSpPr>
          <p:cNvPr id="5" name="Plassholder for lysbildenummer 4">
            <a:extLst>
              <a:ext uri="{FF2B5EF4-FFF2-40B4-BE49-F238E27FC236}">
                <a16:creationId xmlns:a16="http://schemas.microsoft.com/office/drawing/2014/main" id="{488B7ED1-0559-F365-2E7C-179C1777C24B}"/>
              </a:ext>
            </a:extLst>
          </p:cNvPr>
          <p:cNvSpPr>
            <a:spLocks noGrp="1"/>
          </p:cNvSpPr>
          <p:nvPr>
            <p:ph type="sldNum" sz="quarter" idx="12"/>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fld id="{68B6C3F9-D16F-42BB-8319-46CB845C30EF}" type="slidenum">
              <a:rPr kumimoji="0" lang="nb-NO" sz="1800" b="0" i="0" u="none" strike="noStrike" kern="1200" cap="none" spc="0" normalizeH="0" baseline="0" noProof="0" smtClean="0">
                <a:ln>
                  <a:noFill/>
                </a:ln>
                <a:solidFill>
                  <a:srgbClr val="000000"/>
                </a:solidFill>
                <a:effectLst/>
                <a:uLnTx/>
                <a:uFillTx/>
                <a:latin typeface="Roboto"/>
                <a:ea typeface="+mn-ea"/>
                <a:cs typeface="+mn-cs"/>
              </a:rPr>
              <a:pPr marL="0" marR="0" lvl="0" indent="0" algn="l" defTabSz="914355" rtl="0" eaLnBrk="1" fontAlgn="auto" latinLnBrk="0" hangingPunct="1">
                <a:lnSpc>
                  <a:spcPct val="100000"/>
                </a:lnSpc>
                <a:spcBef>
                  <a:spcPts val="0"/>
                </a:spcBef>
                <a:spcAft>
                  <a:spcPts val="0"/>
                </a:spcAft>
                <a:buClrTx/>
                <a:buSzTx/>
                <a:buFontTx/>
                <a:buNone/>
                <a:tabLst/>
                <a:defRPr/>
              </a:pPr>
              <a:t>14</a:t>
            </a:fld>
            <a:endParaRPr kumimoji="0" lang="nb-NO" sz="1800" b="0" i="0" u="none" strike="noStrike" kern="1200" cap="none" spc="0" normalizeH="0" baseline="0" noProof="0">
              <a:ln>
                <a:noFill/>
              </a:ln>
              <a:solidFill>
                <a:srgbClr val="000000"/>
              </a:solidFill>
              <a:effectLst/>
              <a:uLnTx/>
              <a:uFillTx/>
              <a:latin typeface="Roboto"/>
              <a:ea typeface="+mn-ea"/>
              <a:cs typeface="+mn-cs"/>
            </a:endParaRPr>
          </a:p>
        </p:txBody>
      </p:sp>
      <p:sp>
        <p:nvSpPr>
          <p:cNvPr id="8" name="TekstSylinder 7">
            <a:extLst>
              <a:ext uri="{FF2B5EF4-FFF2-40B4-BE49-F238E27FC236}">
                <a16:creationId xmlns:a16="http://schemas.microsoft.com/office/drawing/2014/main" id="{129DAFC7-D98D-B7B1-B865-C039DEC51811}"/>
              </a:ext>
            </a:extLst>
          </p:cNvPr>
          <p:cNvSpPr txBox="1"/>
          <p:nvPr/>
        </p:nvSpPr>
        <p:spPr>
          <a:xfrm>
            <a:off x="4974673" y="1880588"/>
            <a:ext cx="2549294" cy="646331"/>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nb-NO" sz="3600" b="1" i="0" u="none" strike="noStrike" kern="1200" cap="none" spc="0" normalizeH="0" baseline="0" noProof="0" dirty="0">
                <a:ln>
                  <a:noFill/>
                </a:ln>
                <a:solidFill>
                  <a:srgbClr val="000000"/>
                </a:solidFill>
                <a:effectLst/>
                <a:uLnTx/>
                <a:uFillTx/>
                <a:latin typeface="Roboto"/>
                <a:ea typeface="+mn-ea"/>
                <a:cs typeface="+mn-cs"/>
              </a:rPr>
              <a:t>eSTROKE</a:t>
            </a:r>
            <a:r>
              <a:rPr kumimoji="0" lang="nb-NO" sz="1800" b="0" i="0" u="none" strike="noStrike" kern="1200" cap="none" spc="0" normalizeH="0" baseline="0" noProof="0" dirty="0">
                <a:ln>
                  <a:noFill/>
                </a:ln>
                <a:solidFill>
                  <a:srgbClr val="000000"/>
                </a:solidFill>
                <a:effectLst/>
                <a:uLnTx/>
                <a:uFillTx/>
                <a:latin typeface="Roboto"/>
                <a:ea typeface="+mn-ea"/>
                <a:cs typeface="+mn-cs"/>
              </a:rPr>
              <a:t> </a:t>
            </a:r>
          </a:p>
        </p:txBody>
      </p:sp>
      <p:pic>
        <p:nvPicPr>
          <p:cNvPr id="11" name="Picture 30" descr="A picture containing drawing&#10;&#10;Description automatically generated">
            <a:extLst>
              <a:ext uri="{FF2B5EF4-FFF2-40B4-BE49-F238E27FC236}">
                <a16:creationId xmlns:a16="http://schemas.microsoft.com/office/drawing/2014/main" id="{D0C0EE50-1AF7-5D34-EB30-95934E2E0F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5833" y="546087"/>
            <a:ext cx="1140331" cy="1140330"/>
          </a:xfrm>
          <a:prstGeom prst="rect">
            <a:avLst/>
          </a:prstGeom>
        </p:spPr>
      </p:pic>
      <p:pic>
        <p:nvPicPr>
          <p:cNvPr id="12" name="Picture 14" descr="A picture containing drawing, room&#10;&#10;Description automatically generated">
            <a:extLst>
              <a:ext uri="{FF2B5EF4-FFF2-40B4-BE49-F238E27FC236}">
                <a16:creationId xmlns:a16="http://schemas.microsoft.com/office/drawing/2014/main" id="{4D8E9639-01E8-9CC0-6098-EBA16331BE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542" y="3124077"/>
            <a:ext cx="1134613" cy="1134611"/>
          </a:xfrm>
          <a:prstGeom prst="rect">
            <a:avLst/>
          </a:prstGeom>
        </p:spPr>
      </p:pic>
      <p:pic>
        <p:nvPicPr>
          <p:cNvPr id="13" name="Picture 16" descr="A picture containing clock&#10;&#10;Description automatically generated">
            <a:extLst>
              <a:ext uri="{FF2B5EF4-FFF2-40B4-BE49-F238E27FC236}">
                <a16:creationId xmlns:a16="http://schemas.microsoft.com/office/drawing/2014/main" id="{D9DE7C34-48A2-A2EE-6561-A90A7FCE93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152" y="3159082"/>
            <a:ext cx="1134613" cy="1145957"/>
          </a:xfrm>
          <a:prstGeom prst="rect">
            <a:avLst/>
          </a:prstGeom>
        </p:spPr>
      </p:pic>
      <p:pic>
        <p:nvPicPr>
          <p:cNvPr id="14" name="Picture 4" descr="A close up of a sign&#10;&#10;Description automatically generated">
            <a:extLst>
              <a:ext uri="{FF2B5EF4-FFF2-40B4-BE49-F238E27FC236}">
                <a16:creationId xmlns:a16="http://schemas.microsoft.com/office/drawing/2014/main" id="{5E24E307-412F-6C3F-6840-534FAE55BD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1162" y="3204197"/>
            <a:ext cx="1125175" cy="1125173"/>
          </a:xfrm>
          <a:prstGeom prst="rect">
            <a:avLst/>
          </a:prstGeom>
        </p:spPr>
      </p:pic>
      <p:pic>
        <p:nvPicPr>
          <p:cNvPr id="15" name="Bilde 14">
            <a:extLst>
              <a:ext uri="{FF2B5EF4-FFF2-40B4-BE49-F238E27FC236}">
                <a16:creationId xmlns:a16="http://schemas.microsoft.com/office/drawing/2014/main" id="{19E1F604-8B06-D899-1089-DD948AD3FAC7}"/>
              </a:ext>
            </a:extLst>
          </p:cNvPr>
          <p:cNvPicPr>
            <a:picLocks noChangeAspect="1"/>
          </p:cNvPicPr>
          <p:nvPr/>
        </p:nvPicPr>
        <p:blipFill>
          <a:blip r:embed="rId6"/>
          <a:stretch>
            <a:fillRect/>
          </a:stretch>
        </p:blipFill>
        <p:spPr>
          <a:xfrm>
            <a:off x="5168734" y="3247679"/>
            <a:ext cx="1125175" cy="1125175"/>
          </a:xfrm>
          <a:prstGeom prst="rect">
            <a:avLst/>
          </a:prstGeom>
        </p:spPr>
      </p:pic>
      <p:pic>
        <p:nvPicPr>
          <p:cNvPr id="16" name="Picture 13" descr="A picture containing drawing, room&#10;&#10;Description automatically generated">
            <a:extLst>
              <a:ext uri="{FF2B5EF4-FFF2-40B4-BE49-F238E27FC236}">
                <a16:creationId xmlns:a16="http://schemas.microsoft.com/office/drawing/2014/main" id="{BAA30267-7C89-6BF2-1AFD-D607B36DD7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8928" y="3325834"/>
            <a:ext cx="1125175" cy="1125173"/>
          </a:xfrm>
          <a:prstGeom prst="rect">
            <a:avLst/>
          </a:prstGeom>
        </p:spPr>
      </p:pic>
      <p:pic>
        <p:nvPicPr>
          <p:cNvPr id="17" name="Picture 70">
            <a:extLst>
              <a:ext uri="{FF2B5EF4-FFF2-40B4-BE49-F238E27FC236}">
                <a16:creationId xmlns:a16="http://schemas.microsoft.com/office/drawing/2014/main" id="{EEC80EC9-D669-CF03-9466-993D36340025}"/>
              </a:ext>
            </a:extLst>
          </p:cNvPr>
          <p:cNvPicPr>
            <a:picLocks noChangeAspect="1"/>
          </p:cNvPicPr>
          <p:nvPr/>
        </p:nvPicPr>
        <p:blipFill>
          <a:blip r:embed="rId8"/>
          <a:stretch>
            <a:fillRect/>
          </a:stretch>
        </p:blipFill>
        <p:spPr>
          <a:xfrm>
            <a:off x="8866500" y="3325833"/>
            <a:ext cx="1125174" cy="1125174"/>
          </a:xfrm>
          <a:prstGeom prst="rect">
            <a:avLst/>
          </a:prstGeom>
        </p:spPr>
      </p:pic>
      <p:sp>
        <p:nvSpPr>
          <p:cNvPr id="19" name="TekstSylinder 18">
            <a:extLst>
              <a:ext uri="{FF2B5EF4-FFF2-40B4-BE49-F238E27FC236}">
                <a16:creationId xmlns:a16="http://schemas.microsoft.com/office/drawing/2014/main" id="{C5AABE86-E7CA-E722-47EE-3F391B2A09D9}"/>
              </a:ext>
            </a:extLst>
          </p:cNvPr>
          <p:cNvSpPr txBox="1"/>
          <p:nvPr/>
        </p:nvSpPr>
        <p:spPr>
          <a:xfrm>
            <a:off x="1910596" y="4660265"/>
            <a:ext cx="1877495" cy="646331"/>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Roboto"/>
                <a:ea typeface="+mn-ea"/>
                <a:cs typeface="+mn-cs"/>
              </a:rPr>
              <a:t>digital undervisning </a:t>
            </a:r>
          </a:p>
        </p:txBody>
      </p:sp>
      <p:sp>
        <p:nvSpPr>
          <p:cNvPr id="21" name="TekstSylinder 20">
            <a:extLst>
              <a:ext uri="{FF2B5EF4-FFF2-40B4-BE49-F238E27FC236}">
                <a16:creationId xmlns:a16="http://schemas.microsoft.com/office/drawing/2014/main" id="{71C8D6FE-45FE-D69F-8D14-21E8B3FB9166}"/>
              </a:ext>
            </a:extLst>
          </p:cNvPr>
          <p:cNvSpPr txBox="1"/>
          <p:nvPr/>
        </p:nvSpPr>
        <p:spPr>
          <a:xfrm>
            <a:off x="464497" y="4732788"/>
            <a:ext cx="1877495" cy="369332"/>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Roboto"/>
                <a:ea typeface="+mn-ea"/>
                <a:cs typeface="+mn-cs"/>
              </a:rPr>
              <a:t>e-læring </a:t>
            </a:r>
          </a:p>
        </p:txBody>
      </p:sp>
      <p:sp>
        <p:nvSpPr>
          <p:cNvPr id="22" name="TekstSylinder 21">
            <a:extLst>
              <a:ext uri="{FF2B5EF4-FFF2-40B4-BE49-F238E27FC236}">
                <a16:creationId xmlns:a16="http://schemas.microsoft.com/office/drawing/2014/main" id="{17AF1B60-5469-5338-199C-3A860B46716C}"/>
              </a:ext>
            </a:extLst>
          </p:cNvPr>
          <p:cNvSpPr txBox="1"/>
          <p:nvPr/>
        </p:nvSpPr>
        <p:spPr>
          <a:xfrm>
            <a:off x="3561162" y="4655059"/>
            <a:ext cx="1877495" cy="369332"/>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Roboto"/>
                <a:ea typeface="+mn-ea"/>
                <a:cs typeface="+mn-cs"/>
              </a:rPr>
              <a:t>eSTROKE app</a:t>
            </a:r>
          </a:p>
        </p:txBody>
      </p:sp>
      <p:sp>
        <p:nvSpPr>
          <p:cNvPr id="23" name="TekstSylinder 22">
            <a:extLst>
              <a:ext uri="{FF2B5EF4-FFF2-40B4-BE49-F238E27FC236}">
                <a16:creationId xmlns:a16="http://schemas.microsoft.com/office/drawing/2014/main" id="{EC1A210F-97C9-B542-749B-5BBAA16BF683}"/>
              </a:ext>
            </a:extLst>
          </p:cNvPr>
          <p:cNvSpPr txBox="1"/>
          <p:nvPr/>
        </p:nvSpPr>
        <p:spPr>
          <a:xfrm>
            <a:off x="5168734" y="4666086"/>
            <a:ext cx="1877495" cy="369332"/>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Roboto"/>
                <a:ea typeface="+mn-ea"/>
                <a:cs typeface="+mn-cs"/>
              </a:rPr>
              <a:t>felles språk</a:t>
            </a:r>
          </a:p>
        </p:txBody>
      </p:sp>
      <p:sp>
        <p:nvSpPr>
          <p:cNvPr id="24" name="TekstSylinder 23">
            <a:extLst>
              <a:ext uri="{FF2B5EF4-FFF2-40B4-BE49-F238E27FC236}">
                <a16:creationId xmlns:a16="http://schemas.microsoft.com/office/drawing/2014/main" id="{93A24122-3218-089D-01FE-2F8E070AD0D5}"/>
              </a:ext>
            </a:extLst>
          </p:cNvPr>
          <p:cNvSpPr txBox="1"/>
          <p:nvPr/>
        </p:nvSpPr>
        <p:spPr>
          <a:xfrm>
            <a:off x="7258928" y="4677113"/>
            <a:ext cx="1877495" cy="369332"/>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Roboto"/>
                <a:ea typeface="+mn-ea"/>
                <a:cs typeface="+mn-cs"/>
              </a:rPr>
              <a:t>utvikling </a:t>
            </a:r>
          </a:p>
        </p:txBody>
      </p:sp>
      <p:sp>
        <p:nvSpPr>
          <p:cNvPr id="25" name="TekstSylinder 24">
            <a:extLst>
              <a:ext uri="{FF2B5EF4-FFF2-40B4-BE49-F238E27FC236}">
                <a16:creationId xmlns:a16="http://schemas.microsoft.com/office/drawing/2014/main" id="{C94D3626-87F6-176E-4FD4-5E3BCB742466}"/>
              </a:ext>
            </a:extLst>
          </p:cNvPr>
          <p:cNvSpPr txBox="1"/>
          <p:nvPr/>
        </p:nvSpPr>
        <p:spPr>
          <a:xfrm>
            <a:off x="8929163" y="4677113"/>
            <a:ext cx="1877495" cy="369332"/>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Roboto"/>
                <a:ea typeface="+mn-ea"/>
                <a:cs typeface="+mn-cs"/>
              </a:rPr>
              <a:t>database</a:t>
            </a:r>
          </a:p>
        </p:txBody>
      </p:sp>
      <p:pic>
        <p:nvPicPr>
          <p:cNvPr id="39" name="Picture 31" descr="A picture containing drawing&#10;&#10;Description automatically generated">
            <a:extLst>
              <a:ext uri="{FF2B5EF4-FFF2-40B4-BE49-F238E27FC236}">
                <a16:creationId xmlns:a16="http://schemas.microsoft.com/office/drawing/2014/main" id="{CE70A119-0D6B-8A7B-313B-D139D32CE1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74072" y="3325836"/>
            <a:ext cx="1125174" cy="1125172"/>
          </a:xfrm>
          <a:prstGeom prst="rect">
            <a:avLst/>
          </a:prstGeom>
        </p:spPr>
      </p:pic>
      <p:sp>
        <p:nvSpPr>
          <p:cNvPr id="40" name="TekstSylinder 39">
            <a:extLst>
              <a:ext uri="{FF2B5EF4-FFF2-40B4-BE49-F238E27FC236}">
                <a16:creationId xmlns:a16="http://schemas.microsoft.com/office/drawing/2014/main" id="{E83D4BFD-2F10-7723-CC80-4FBC862E9711}"/>
              </a:ext>
            </a:extLst>
          </p:cNvPr>
          <p:cNvSpPr txBox="1"/>
          <p:nvPr/>
        </p:nvSpPr>
        <p:spPr>
          <a:xfrm>
            <a:off x="10474072" y="4677113"/>
            <a:ext cx="1877495" cy="369332"/>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Roboto"/>
                <a:ea typeface="+mn-ea"/>
                <a:cs typeface="+mn-cs"/>
              </a:rPr>
              <a:t>forskning </a:t>
            </a:r>
          </a:p>
        </p:txBody>
      </p:sp>
      <p:sp>
        <p:nvSpPr>
          <p:cNvPr id="2" name="Ellipse 1">
            <a:extLst>
              <a:ext uri="{FF2B5EF4-FFF2-40B4-BE49-F238E27FC236}">
                <a16:creationId xmlns:a16="http://schemas.microsoft.com/office/drawing/2014/main" id="{9AF4B4D7-FBB5-8C1F-DE67-9E69CC413302}"/>
              </a:ext>
            </a:extLst>
          </p:cNvPr>
          <p:cNvSpPr/>
          <p:nvPr/>
        </p:nvSpPr>
        <p:spPr>
          <a:xfrm>
            <a:off x="8654410" y="2910383"/>
            <a:ext cx="1626994" cy="241505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1506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4E1C355-2F07-40B2-84C2-F988559BCA6B}"/>
              </a:ext>
            </a:extLst>
          </p:cNvPr>
          <p:cNvPicPr>
            <a:picLocks noGrp="1" noChangeAspect="1"/>
          </p:cNvPicPr>
          <p:nvPr>
            <p:ph idx="1"/>
          </p:nvPr>
        </p:nvPicPr>
        <p:blipFill rotWithShape="1">
          <a:blip r:embed="rId2"/>
          <a:srcRect t="3006" r="9256"/>
          <a:stretch/>
        </p:blipFill>
        <p:spPr>
          <a:xfrm>
            <a:off x="116873" y="252248"/>
            <a:ext cx="5615470" cy="6656201"/>
          </a:xfrm>
          <a:prstGeom prst="rect">
            <a:avLst/>
          </a:prstGeom>
        </p:spPr>
      </p:pic>
      <p:pic>
        <p:nvPicPr>
          <p:cNvPr id="8" name="Bilde 7">
            <a:extLst>
              <a:ext uri="{FF2B5EF4-FFF2-40B4-BE49-F238E27FC236}">
                <a16:creationId xmlns:a16="http://schemas.microsoft.com/office/drawing/2014/main" id="{5EEEF531-641F-DB04-8C27-8782D2845BCF}"/>
              </a:ext>
            </a:extLst>
          </p:cNvPr>
          <p:cNvPicPr>
            <a:picLocks noChangeAspect="1"/>
          </p:cNvPicPr>
          <p:nvPr/>
        </p:nvPicPr>
        <p:blipFill>
          <a:blip r:embed="rId3"/>
          <a:stretch>
            <a:fillRect/>
          </a:stretch>
        </p:blipFill>
        <p:spPr>
          <a:xfrm>
            <a:off x="5856362" y="1362139"/>
            <a:ext cx="5915223" cy="4436417"/>
          </a:xfrm>
          <a:prstGeom prst="rect">
            <a:avLst/>
          </a:prstGeom>
        </p:spPr>
      </p:pic>
    </p:spTree>
    <p:extLst>
      <p:ext uri="{BB962C8B-B14F-4D97-AF65-F5344CB8AC3E}">
        <p14:creationId xmlns:p14="http://schemas.microsoft.com/office/powerpoint/2010/main" val="189899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06C49276-B43E-B692-2B85-A4D268830DBD}"/>
              </a:ext>
            </a:extLst>
          </p:cNvPr>
          <p:cNvPicPr>
            <a:picLocks noGrp="1" noChangeAspect="1"/>
          </p:cNvPicPr>
          <p:nvPr>
            <p:ph idx="1"/>
          </p:nvPr>
        </p:nvPicPr>
        <p:blipFill>
          <a:blip r:embed="rId2"/>
          <a:stretch>
            <a:fillRect/>
          </a:stretch>
        </p:blipFill>
        <p:spPr>
          <a:xfrm>
            <a:off x="4379607" y="3021374"/>
            <a:ext cx="1797673" cy="1926078"/>
          </a:xfrm>
          <a:prstGeom prst="rect">
            <a:avLst/>
          </a:prstGeom>
        </p:spPr>
      </p:pic>
      <p:pic>
        <p:nvPicPr>
          <p:cNvPr id="5" name="Picture 7">
            <a:extLst>
              <a:ext uri="{FF2B5EF4-FFF2-40B4-BE49-F238E27FC236}">
                <a16:creationId xmlns:a16="http://schemas.microsoft.com/office/drawing/2014/main" id="{4673C453-8873-B76C-26AF-97CE5CDB73BF}"/>
              </a:ext>
            </a:extLst>
          </p:cNvPr>
          <p:cNvPicPr>
            <a:picLocks noChangeAspect="1"/>
          </p:cNvPicPr>
          <p:nvPr/>
        </p:nvPicPr>
        <p:blipFill>
          <a:blip r:embed="rId3"/>
          <a:stretch>
            <a:fillRect/>
          </a:stretch>
        </p:blipFill>
        <p:spPr>
          <a:xfrm>
            <a:off x="909930" y="3395908"/>
            <a:ext cx="1950146" cy="1177010"/>
          </a:xfrm>
          <a:prstGeom prst="rect">
            <a:avLst/>
          </a:prstGeom>
        </p:spPr>
      </p:pic>
      <p:pic>
        <p:nvPicPr>
          <p:cNvPr id="6" name="Bilde 5">
            <a:extLst>
              <a:ext uri="{FF2B5EF4-FFF2-40B4-BE49-F238E27FC236}">
                <a16:creationId xmlns:a16="http://schemas.microsoft.com/office/drawing/2014/main" id="{BB4E3374-1325-5A22-26DD-93F53997204B}"/>
              </a:ext>
            </a:extLst>
          </p:cNvPr>
          <p:cNvPicPr>
            <a:picLocks noChangeAspect="1"/>
          </p:cNvPicPr>
          <p:nvPr/>
        </p:nvPicPr>
        <p:blipFill>
          <a:blip r:embed="rId4"/>
          <a:stretch>
            <a:fillRect/>
          </a:stretch>
        </p:blipFill>
        <p:spPr>
          <a:xfrm>
            <a:off x="7906784" y="2611094"/>
            <a:ext cx="2273310" cy="1314053"/>
          </a:xfrm>
          <a:prstGeom prst="rect">
            <a:avLst/>
          </a:prstGeom>
        </p:spPr>
      </p:pic>
      <p:pic>
        <p:nvPicPr>
          <p:cNvPr id="7" name="Picture 31" descr="A picture containing drawing&#10;&#10;Description automatically generated">
            <a:extLst>
              <a:ext uri="{FF2B5EF4-FFF2-40B4-BE49-F238E27FC236}">
                <a16:creationId xmlns:a16="http://schemas.microsoft.com/office/drawing/2014/main" id="{46D63E86-5121-7938-4EA6-2449C64BBD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1149" y="4259286"/>
            <a:ext cx="1125174" cy="1125172"/>
          </a:xfrm>
          <a:prstGeom prst="rect">
            <a:avLst/>
          </a:prstGeom>
        </p:spPr>
      </p:pic>
      <p:sp>
        <p:nvSpPr>
          <p:cNvPr id="8" name="Pil: høyre 7">
            <a:extLst>
              <a:ext uri="{FF2B5EF4-FFF2-40B4-BE49-F238E27FC236}">
                <a16:creationId xmlns:a16="http://schemas.microsoft.com/office/drawing/2014/main" id="{A6333036-951B-0F25-098A-D7BAAFCFBC56}"/>
              </a:ext>
            </a:extLst>
          </p:cNvPr>
          <p:cNvSpPr/>
          <p:nvPr/>
        </p:nvSpPr>
        <p:spPr>
          <a:xfrm>
            <a:off x="3271520" y="3921760"/>
            <a:ext cx="738293"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il: høyre 8">
            <a:extLst>
              <a:ext uri="{FF2B5EF4-FFF2-40B4-BE49-F238E27FC236}">
                <a16:creationId xmlns:a16="http://schemas.microsoft.com/office/drawing/2014/main" id="{FAAB33EE-B372-2A83-60E7-DD2D72C80EB4}"/>
              </a:ext>
            </a:extLst>
          </p:cNvPr>
          <p:cNvSpPr/>
          <p:nvPr/>
        </p:nvSpPr>
        <p:spPr>
          <a:xfrm>
            <a:off x="6635920" y="3119107"/>
            <a:ext cx="738293"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Pil: høyre 9">
            <a:extLst>
              <a:ext uri="{FF2B5EF4-FFF2-40B4-BE49-F238E27FC236}">
                <a16:creationId xmlns:a16="http://schemas.microsoft.com/office/drawing/2014/main" id="{2C9BB9D7-B9DB-EFFD-1875-4AEC7EAF7E54}"/>
              </a:ext>
            </a:extLst>
          </p:cNvPr>
          <p:cNvSpPr/>
          <p:nvPr/>
        </p:nvSpPr>
        <p:spPr>
          <a:xfrm>
            <a:off x="6635921" y="4730432"/>
            <a:ext cx="738293"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652748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tekst&#10;&#10;Automatisk generert beskrivelse">
            <a:extLst>
              <a:ext uri="{FF2B5EF4-FFF2-40B4-BE49-F238E27FC236}">
                <a16:creationId xmlns:a16="http://schemas.microsoft.com/office/drawing/2014/main" id="{F1A5A8D5-EB37-98E2-5710-C01B372A5A6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982"/>
          <a:stretch/>
        </p:blipFill>
        <p:spPr>
          <a:xfrm>
            <a:off x="20" y="1282"/>
            <a:ext cx="12191980" cy="6856718"/>
          </a:xfrm>
          <a:prstGeom prst="rect">
            <a:avLst/>
          </a:prstGeom>
        </p:spPr>
      </p:pic>
    </p:spTree>
    <p:extLst>
      <p:ext uri="{BB962C8B-B14F-4D97-AF65-F5344CB8AC3E}">
        <p14:creationId xmlns:p14="http://schemas.microsoft.com/office/powerpoint/2010/main" val="2623912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B3749C37-E587-BF3A-1CE2-7FB157A14DD4}"/>
              </a:ext>
            </a:extLst>
          </p:cNvPr>
          <p:cNvPicPr>
            <a:picLocks noChangeAspect="1"/>
          </p:cNvPicPr>
          <p:nvPr/>
        </p:nvPicPr>
        <p:blipFill>
          <a:blip r:embed="rId2"/>
          <a:stretch>
            <a:fillRect/>
          </a:stretch>
        </p:blipFill>
        <p:spPr>
          <a:xfrm>
            <a:off x="656165" y="469222"/>
            <a:ext cx="6726767" cy="5919555"/>
          </a:xfrm>
          <a:prstGeom prst="rect">
            <a:avLst/>
          </a:prstGeom>
        </p:spPr>
      </p:pic>
      <p:sp>
        <p:nvSpPr>
          <p:cNvPr id="5" name="Pil: høyre 4">
            <a:extLst>
              <a:ext uri="{FF2B5EF4-FFF2-40B4-BE49-F238E27FC236}">
                <a16:creationId xmlns:a16="http://schemas.microsoft.com/office/drawing/2014/main" id="{8FC360F1-5E3D-4E05-7C03-45D8CFB8288D}"/>
              </a:ext>
            </a:extLst>
          </p:cNvPr>
          <p:cNvSpPr/>
          <p:nvPr/>
        </p:nvSpPr>
        <p:spPr>
          <a:xfrm>
            <a:off x="5318620" y="3179428"/>
            <a:ext cx="2634143" cy="10905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lassholder for innhold 3">
            <a:extLst>
              <a:ext uri="{FF2B5EF4-FFF2-40B4-BE49-F238E27FC236}">
                <a16:creationId xmlns:a16="http://schemas.microsoft.com/office/drawing/2014/main" id="{AFC22DAE-BE3E-CF81-56D8-8C8D33ACCCB9}"/>
              </a:ext>
            </a:extLst>
          </p:cNvPr>
          <p:cNvPicPr>
            <a:picLocks noGrp="1" noChangeAspect="1"/>
          </p:cNvPicPr>
          <p:nvPr>
            <p:ph idx="1"/>
          </p:nvPr>
        </p:nvPicPr>
        <p:blipFill>
          <a:blip r:embed="rId3"/>
          <a:stretch>
            <a:fillRect/>
          </a:stretch>
        </p:blipFill>
        <p:spPr>
          <a:xfrm>
            <a:off x="3650962" y="1988323"/>
            <a:ext cx="683971" cy="729176"/>
          </a:xfrm>
          <a:prstGeom prst="rect">
            <a:avLst/>
          </a:prstGeom>
        </p:spPr>
      </p:pic>
      <p:pic>
        <p:nvPicPr>
          <p:cNvPr id="9" name="Bilde 8">
            <a:extLst>
              <a:ext uri="{FF2B5EF4-FFF2-40B4-BE49-F238E27FC236}">
                <a16:creationId xmlns:a16="http://schemas.microsoft.com/office/drawing/2014/main" id="{AD5700AF-FBAA-59E4-5998-48B12327C4D0}"/>
              </a:ext>
            </a:extLst>
          </p:cNvPr>
          <p:cNvPicPr>
            <a:picLocks noChangeAspect="1"/>
          </p:cNvPicPr>
          <p:nvPr/>
        </p:nvPicPr>
        <p:blipFill>
          <a:blip r:embed="rId4">
            <a:alphaModFix amt="50000"/>
          </a:blip>
          <a:stretch>
            <a:fillRect/>
          </a:stretch>
        </p:blipFill>
        <p:spPr>
          <a:xfrm>
            <a:off x="2304581" y="4323048"/>
            <a:ext cx="682811" cy="731583"/>
          </a:xfrm>
          <a:prstGeom prst="rect">
            <a:avLst/>
          </a:prstGeom>
        </p:spPr>
      </p:pic>
      <p:pic>
        <p:nvPicPr>
          <p:cNvPr id="10" name="Bilde 9">
            <a:extLst>
              <a:ext uri="{FF2B5EF4-FFF2-40B4-BE49-F238E27FC236}">
                <a16:creationId xmlns:a16="http://schemas.microsoft.com/office/drawing/2014/main" id="{708FFF41-D524-5F29-CFA9-6EE5DD6B5A26}"/>
              </a:ext>
            </a:extLst>
          </p:cNvPr>
          <p:cNvPicPr>
            <a:picLocks noChangeAspect="1"/>
          </p:cNvPicPr>
          <p:nvPr/>
        </p:nvPicPr>
        <p:blipFill>
          <a:blip r:embed="rId4"/>
          <a:stretch>
            <a:fillRect/>
          </a:stretch>
        </p:blipFill>
        <p:spPr>
          <a:xfrm>
            <a:off x="3180727" y="4952968"/>
            <a:ext cx="682811" cy="731583"/>
          </a:xfrm>
          <a:prstGeom prst="rect">
            <a:avLst/>
          </a:prstGeom>
        </p:spPr>
      </p:pic>
      <p:pic>
        <p:nvPicPr>
          <p:cNvPr id="11" name="Plassholder for innhold 3">
            <a:extLst>
              <a:ext uri="{FF2B5EF4-FFF2-40B4-BE49-F238E27FC236}">
                <a16:creationId xmlns:a16="http://schemas.microsoft.com/office/drawing/2014/main" id="{1E126D8D-2F7C-0C7C-1BFA-C71E0605D941}"/>
              </a:ext>
            </a:extLst>
          </p:cNvPr>
          <p:cNvPicPr>
            <a:picLocks noChangeAspect="1"/>
          </p:cNvPicPr>
          <p:nvPr/>
        </p:nvPicPr>
        <p:blipFill>
          <a:blip r:embed="rId3">
            <a:alphaModFix amt="35000"/>
          </a:blip>
          <a:stretch>
            <a:fillRect/>
          </a:stretch>
        </p:blipFill>
        <p:spPr>
          <a:xfrm>
            <a:off x="3179567" y="4140502"/>
            <a:ext cx="683971" cy="729176"/>
          </a:xfrm>
          <a:prstGeom prst="rect">
            <a:avLst/>
          </a:prstGeom>
        </p:spPr>
      </p:pic>
      <p:pic>
        <p:nvPicPr>
          <p:cNvPr id="12" name="Bilde 11">
            <a:extLst>
              <a:ext uri="{FF2B5EF4-FFF2-40B4-BE49-F238E27FC236}">
                <a16:creationId xmlns:a16="http://schemas.microsoft.com/office/drawing/2014/main" id="{D0A09F30-9BE0-2FBA-F0A4-6846C52E52FD}"/>
              </a:ext>
            </a:extLst>
          </p:cNvPr>
          <p:cNvPicPr>
            <a:picLocks noChangeAspect="1"/>
          </p:cNvPicPr>
          <p:nvPr/>
        </p:nvPicPr>
        <p:blipFill>
          <a:blip r:embed="rId5"/>
          <a:stretch>
            <a:fillRect/>
          </a:stretch>
        </p:blipFill>
        <p:spPr>
          <a:xfrm>
            <a:off x="2742074" y="4772129"/>
            <a:ext cx="682811" cy="731583"/>
          </a:xfrm>
          <a:prstGeom prst="rect">
            <a:avLst/>
          </a:prstGeom>
        </p:spPr>
      </p:pic>
      <p:sp>
        <p:nvSpPr>
          <p:cNvPr id="13" name="TekstSylinder 12">
            <a:extLst>
              <a:ext uri="{FF2B5EF4-FFF2-40B4-BE49-F238E27FC236}">
                <a16:creationId xmlns:a16="http://schemas.microsoft.com/office/drawing/2014/main" id="{24260BB3-2183-1B51-AEC4-354530729B00}"/>
              </a:ext>
            </a:extLst>
          </p:cNvPr>
          <p:cNvSpPr txBox="1"/>
          <p:nvPr/>
        </p:nvSpPr>
        <p:spPr>
          <a:xfrm>
            <a:off x="1070186" y="690880"/>
            <a:ext cx="33189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err="1">
                <a:ln>
                  <a:noFill/>
                </a:ln>
                <a:solidFill>
                  <a:prstClr val="black"/>
                </a:solidFill>
                <a:effectLst/>
                <a:uLnTx/>
                <a:uFillTx/>
                <a:latin typeface="Calibri" panose="020F0502020204030204"/>
                <a:ea typeface="+mn-ea"/>
                <a:cs typeface="+mn-cs"/>
              </a:rPr>
              <a:t>eSTROKE</a:t>
            </a:r>
            <a:r>
              <a:rPr kumimoji="0" lang="nb-NO" sz="2800" b="1" i="0" u="none" strike="noStrike" kern="1200" cap="none" spc="0" normalizeH="0" baseline="0" noProof="0" dirty="0">
                <a:ln>
                  <a:noFill/>
                </a:ln>
                <a:solidFill>
                  <a:prstClr val="black"/>
                </a:solidFill>
                <a:effectLst/>
                <a:uLnTx/>
                <a:uFillTx/>
                <a:latin typeface="Calibri" panose="020F0502020204030204"/>
                <a:ea typeface="+mn-ea"/>
                <a:cs typeface="+mn-cs"/>
              </a:rPr>
              <a:t> database </a:t>
            </a:r>
          </a:p>
        </p:txBody>
      </p:sp>
      <p:sp>
        <p:nvSpPr>
          <p:cNvPr id="2" name="TekstSylinder 1">
            <a:extLst>
              <a:ext uri="{FF2B5EF4-FFF2-40B4-BE49-F238E27FC236}">
                <a16:creationId xmlns:a16="http://schemas.microsoft.com/office/drawing/2014/main" id="{0C8CFDD4-2A4C-6A4C-3EF5-4A845E293DD0}"/>
              </a:ext>
            </a:extLst>
          </p:cNvPr>
          <p:cNvSpPr txBox="1"/>
          <p:nvPr/>
        </p:nvSpPr>
        <p:spPr>
          <a:xfrm>
            <a:off x="8263467" y="2634828"/>
            <a:ext cx="3590177" cy="3108543"/>
          </a:xfrm>
          <a:prstGeom prst="rect">
            <a:avLst/>
          </a:prstGeom>
          <a:noFill/>
          <a:ln w="571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err="1">
                <a:ln>
                  <a:noFill/>
                </a:ln>
                <a:solidFill>
                  <a:prstClr val="black"/>
                </a:solidFill>
                <a:effectLst/>
                <a:uLnTx/>
                <a:uFillTx/>
                <a:latin typeface="Calibri" panose="020F0502020204030204"/>
                <a:ea typeface="+mn-ea"/>
                <a:cs typeface="+mn-cs"/>
              </a:rPr>
              <a:t>Prehospitale</a:t>
            </a: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 kvalitetsindikatorer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err="1">
                <a:ln>
                  <a:noFill/>
                </a:ln>
                <a:solidFill>
                  <a:prstClr val="black"/>
                </a:solidFill>
                <a:effectLst/>
                <a:uLnTx/>
                <a:uFillTx/>
                <a:latin typeface="Calibri" panose="020F0502020204030204"/>
                <a:ea typeface="+mn-ea"/>
                <a:cs typeface="+mn-cs"/>
              </a:rPr>
              <a:t>Resurssbruk</a:t>
            </a: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Behov for forskning og utvikling </a:t>
            </a:r>
          </a:p>
        </p:txBody>
      </p:sp>
    </p:spTree>
    <p:extLst>
      <p:ext uri="{BB962C8B-B14F-4D97-AF65-F5344CB8AC3E}">
        <p14:creationId xmlns:p14="http://schemas.microsoft.com/office/powerpoint/2010/main" val="2189140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2B82E2D-5822-450E-85CC-AE5EDD01E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Bilde 10">
            <a:extLst>
              <a:ext uri="{FF2B5EF4-FFF2-40B4-BE49-F238E27FC236}">
                <a16:creationId xmlns:a16="http://schemas.microsoft.com/office/drawing/2014/main" id="{2ECBB576-BD5F-4385-B94B-77E37FA48D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47" r="3" b="3"/>
          <a:stretch/>
        </p:blipFill>
        <p:spPr bwMode="auto">
          <a:xfrm>
            <a:off x="2" y="10"/>
            <a:ext cx="4063593" cy="6857990"/>
          </a:xfrm>
          <a:prstGeom prst="rect">
            <a:avLst/>
          </a:prstGeom>
          <a:noFill/>
        </p:spPr>
      </p:pic>
      <p:pic>
        <p:nvPicPr>
          <p:cNvPr id="5" name="Bilde 4" descr="Et bilde som inneholder tekst, person, innendørs, vegg&#10;&#10;Automatisk generert beskrivelse">
            <a:extLst>
              <a:ext uri="{FF2B5EF4-FFF2-40B4-BE49-F238E27FC236}">
                <a16:creationId xmlns:a16="http://schemas.microsoft.com/office/drawing/2014/main" id="{FC882592-B9C0-4E7E-93BA-E37CFF2F5BE4}"/>
              </a:ext>
            </a:extLst>
          </p:cNvPr>
          <p:cNvPicPr>
            <a:picLocks noChangeAspect="1"/>
          </p:cNvPicPr>
          <p:nvPr/>
        </p:nvPicPr>
        <p:blipFill rotWithShape="1">
          <a:blip r:embed="rId4">
            <a:extLst>
              <a:ext uri="{28A0092B-C50C-407E-A947-70E740481C1C}">
                <a14:useLocalDpi xmlns:a14="http://schemas.microsoft.com/office/drawing/2010/main" val="0"/>
              </a:ext>
            </a:extLst>
          </a:blip>
          <a:srcRect t="5069" r="-2" b="-2"/>
          <a:stretch/>
        </p:blipFill>
        <p:spPr>
          <a:xfrm>
            <a:off x="4064204" y="10"/>
            <a:ext cx="4063593" cy="6857990"/>
          </a:xfrm>
          <a:prstGeom prst="rect">
            <a:avLst/>
          </a:prstGeom>
        </p:spPr>
      </p:pic>
      <p:pic>
        <p:nvPicPr>
          <p:cNvPr id="12" name="Bilde 11">
            <a:extLst>
              <a:ext uri="{FF2B5EF4-FFF2-40B4-BE49-F238E27FC236}">
                <a16:creationId xmlns:a16="http://schemas.microsoft.com/office/drawing/2014/main" id="{EC622A0F-053A-4D17-BB40-4F54117CFC9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69" r="-2" b="-2"/>
          <a:stretch/>
        </p:blipFill>
        <p:spPr bwMode="auto">
          <a:xfrm>
            <a:off x="8128407" y="10"/>
            <a:ext cx="4063593" cy="6857990"/>
          </a:xfrm>
          <a:prstGeom prst="rect">
            <a:avLst/>
          </a:prstGeom>
          <a:noFill/>
        </p:spPr>
      </p:pic>
    </p:spTree>
    <p:extLst>
      <p:ext uri="{BB962C8B-B14F-4D97-AF65-F5344CB8AC3E}">
        <p14:creationId xmlns:p14="http://schemas.microsoft.com/office/powerpoint/2010/main" val="93387117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42F9A8A7-02FC-4762-B97E-E8977EB8B62C}"/>
              </a:ext>
            </a:extLst>
          </p:cNvPr>
          <p:cNvPicPr>
            <a:picLocks noGrp="1" noChangeAspect="1"/>
          </p:cNvPicPr>
          <p:nvPr>
            <p:ph idx="1"/>
          </p:nvPr>
        </p:nvPicPr>
        <p:blipFill rotWithShape="1">
          <a:blip r:embed="rId2"/>
          <a:srcRect t="11417" b="4313"/>
          <a:stretch/>
        </p:blipFill>
        <p:spPr>
          <a:xfrm>
            <a:off x="20" y="10"/>
            <a:ext cx="12191980" cy="6857990"/>
          </a:xfrm>
          <a:prstGeom prst="rect">
            <a:avLst/>
          </a:prstGeom>
          <a:noFill/>
        </p:spPr>
      </p:pic>
    </p:spTree>
    <p:extLst>
      <p:ext uri="{BB962C8B-B14F-4D97-AF65-F5344CB8AC3E}">
        <p14:creationId xmlns:p14="http://schemas.microsoft.com/office/powerpoint/2010/main" val="1478562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lassholder for innhold 4" descr="Et bilde som inneholder person, innendørs&#10;&#10;Automatisk generert beskrivelse">
            <a:extLst>
              <a:ext uri="{FF2B5EF4-FFF2-40B4-BE49-F238E27FC236}">
                <a16:creationId xmlns:a16="http://schemas.microsoft.com/office/drawing/2014/main" id="{FFFB0DCB-C24B-40F3-AB9D-9C67DF4F6D0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3561" t="-254" r="27633" b="16000"/>
          <a:stretch/>
        </p:blipFill>
        <p:spPr>
          <a:xfrm>
            <a:off x="5554034" y="-50104"/>
            <a:ext cx="7169626" cy="6958208"/>
          </a:xfrm>
          <a:prstGeom prst="rect">
            <a:avLst/>
          </a:prstGeom>
        </p:spPr>
      </p:pic>
      <p:pic>
        <p:nvPicPr>
          <p:cNvPr id="14" name="Bilde 13" descr="Et bilde som inneholder tekst, person, holder, innendørs&#10;&#10;Automatisk generert beskrivelse">
            <a:extLst>
              <a:ext uri="{FF2B5EF4-FFF2-40B4-BE49-F238E27FC236}">
                <a16:creationId xmlns:a16="http://schemas.microsoft.com/office/drawing/2014/main" id="{9E4B262F-CC3F-4769-A9C2-BA90B95240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85800"/>
            <a:ext cx="6087218" cy="8632371"/>
          </a:xfrm>
          <a:prstGeom prst="rect">
            <a:avLst/>
          </a:prstGeom>
        </p:spPr>
      </p:pic>
    </p:spTree>
    <p:extLst>
      <p:ext uri="{BB962C8B-B14F-4D97-AF65-F5344CB8AC3E}">
        <p14:creationId xmlns:p14="http://schemas.microsoft.com/office/powerpoint/2010/main" val="37922185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72F2B46-431C-4E2E-AEA4-9B5F3538AB6D}"/>
              </a:ext>
            </a:extLst>
          </p:cNvPr>
          <p:cNvSpPr>
            <a:spLocks noGrp="1"/>
          </p:cNvSpPr>
          <p:nvPr>
            <p:ph idx="1"/>
          </p:nvPr>
        </p:nvSpPr>
        <p:spPr/>
        <p:txBody>
          <a:bodyPr/>
          <a:lstStyle/>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sp>
        <p:nvSpPr>
          <p:cNvPr id="8" name="TextBox 7">
            <a:extLst>
              <a:ext uri="{FF2B5EF4-FFF2-40B4-BE49-F238E27FC236}">
                <a16:creationId xmlns:a16="http://schemas.microsoft.com/office/drawing/2014/main" id="{128B3875-BD77-4298-AA69-309B0BEB947C}"/>
              </a:ext>
            </a:extLst>
          </p:cNvPr>
          <p:cNvSpPr txBox="1"/>
          <p:nvPr/>
        </p:nvSpPr>
        <p:spPr>
          <a:xfrm>
            <a:off x="3440854" y="6374249"/>
            <a:ext cx="47191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Harring, A et al. </a:t>
            </a: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rPr>
              <a:t>Advances</a:t>
            </a: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rPr>
              <a:t>Simulatio</a:t>
            </a: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n, 2023. </a:t>
            </a:r>
          </a:p>
        </p:txBody>
      </p:sp>
      <p:sp>
        <p:nvSpPr>
          <p:cNvPr id="2" name="TextBox 1">
            <a:extLst>
              <a:ext uri="{FF2B5EF4-FFF2-40B4-BE49-F238E27FC236}">
                <a16:creationId xmlns:a16="http://schemas.microsoft.com/office/drawing/2014/main" id="{B76F07A5-936E-4750-851D-75CCB2D622B3}"/>
              </a:ext>
            </a:extLst>
          </p:cNvPr>
          <p:cNvSpPr txBox="1"/>
          <p:nvPr/>
        </p:nvSpPr>
        <p:spPr>
          <a:xfrm>
            <a:off x="942975" y="5638800"/>
            <a:ext cx="33242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FF0000"/>
                </a:solidFill>
                <a:effectLst/>
                <a:uLnTx/>
                <a:uFillTx/>
                <a:latin typeface="Calibri" panose="020F0502020204030204"/>
                <a:ea typeface="+mn-ea"/>
                <a:cs typeface="+mn-cs"/>
              </a:rPr>
              <a:t>Alle resultater er signifikante</a:t>
            </a:r>
          </a:p>
        </p:txBody>
      </p:sp>
      <p:pic>
        <p:nvPicPr>
          <p:cNvPr id="6" name="Bilde 5" descr="Et bilde som inneholder tekst, person, holder, innendørs&#10;&#10;Automatisk generert beskrivelse">
            <a:extLst>
              <a:ext uri="{FF2B5EF4-FFF2-40B4-BE49-F238E27FC236}">
                <a16:creationId xmlns:a16="http://schemas.microsoft.com/office/drawing/2014/main" id="{B343F688-2FBD-C8A6-B360-494ED2F04530}"/>
              </a:ext>
            </a:extLst>
          </p:cNvPr>
          <p:cNvPicPr>
            <a:picLocks noChangeAspect="1"/>
          </p:cNvPicPr>
          <p:nvPr/>
        </p:nvPicPr>
        <p:blipFill>
          <a:blip r:embed="rId3">
            <a:alphaModFix amt="31000"/>
            <a:extLst>
              <a:ext uri="{28A0092B-C50C-407E-A947-70E740481C1C}">
                <a14:useLocalDpi xmlns:a14="http://schemas.microsoft.com/office/drawing/2010/main" val="0"/>
              </a:ext>
            </a:extLst>
          </a:blip>
          <a:stretch>
            <a:fillRect/>
          </a:stretch>
        </p:blipFill>
        <p:spPr>
          <a:xfrm>
            <a:off x="4919639" y="931890"/>
            <a:ext cx="3240323" cy="4595149"/>
          </a:xfrm>
          <a:prstGeom prst="rect">
            <a:avLst/>
          </a:prstGeom>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reflection stA="0" endPos="65000" dist="50800" dir="5400000" sy="-100000" algn="bl" rotWithShape="0"/>
          </a:effectLst>
        </p:spPr>
      </p:pic>
      <p:graphicFrame>
        <p:nvGraphicFramePr>
          <p:cNvPr id="4" name="Tabell 4">
            <a:extLst>
              <a:ext uri="{FF2B5EF4-FFF2-40B4-BE49-F238E27FC236}">
                <a16:creationId xmlns:a16="http://schemas.microsoft.com/office/drawing/2014/main" id="{A768F4D9-2D81-460B-A9DE-A60A7133147F}"/>
              </a:ext>
            </a:extLst>
          </p:cNvPr>
          <p:cNvGraphicFramePr>
            <a:graphicFrameLocks noGrp="1"/>
          </p:cNvGraphicFramePr>
          <p:nvPr/>
        </p:nvGraphicFramePr>
        <p:xfrm>
          <a:off x="846667" y="1128501"/>
          <a:ext cx="10918613" cy="3566160"/>
        </p:xfrm>
        <a:graphic>
          <a:graphicData uri="http://schemas.openxmlformats.org/drawingml/2006/table">
            <a:tbl>
              <a:tblPr firstRow="1" bandRow="1">
                <a:tableStyleId>{2D5ABB26-0587-4C30-8999-92F81FD0307C}</a:tableStyleId>
              </a:tblPr>
              <a:tblGrid>
                <a:gridCol w="4764093">
                  <a:extLst>
                    <a:ext uri="{9D8B030D-6E8A-4147-A177-3AD203B41FA5}">
                      <a16:colId xmlns:a16="http://schemas.microsoft.com/office/drawing/2014/main" val="3288939013"/>
                    </a:ext>
                  </a:extLst>
                </a:gridCol>
                <a:gridCol w="3149723">
                  <a:extLst>
                    <a:ext uri="{9D8B030D-6E8A-4147-A177-3AD203B41FA5}">
                      <a16:colId xmlns:a16="http://schemas.microsoft.com/office/drawing/2014/main" val="3533158067"/>
                    </a:ext>
                  </a:extLst>
                </a:gridCol>
                <a:gridCol w="3004797">
                  <a:extLst>
                    <a:ext uri="{9D8B030D-6E8A-4147-A177-3AD203B41FA5}">
                      <a16:colId xmlns:a16="http://schemas.microsoft.com/office/drawing/2014/main" val="962006050"/>
                    </a:ext>
                  </a:extLst>
                </a:gridCol>
              </a:tblGrid>
              <a:tr h="818100">
                <a:tc>
                  <a:txBody>
                    <a:bodyPr/>
                    <a:lstStyle/>
                    <a:p>
                      <a:endParaRPr lang="en-GB" sz="2400" noProof="0" dirty="0"/>
                    </a:p>
                  </a:txBody>
                  <a:tcPr/>
                </a:tc>
                <a:tc>
                  <a:txBody>
                    <a:bodyPr/>
                    <a:lstStyle/>
                    <a:p>
                      <a:r>
                        <a:rPr lang="en-GB" sz="2400" b="1" noProof="0" dirty="0">
                          <a:solidFill>
                            <a:srgbClr val="CC0000"/>
                          </a:solidFill>
                        </a:rPr>
                        <a:t>GameStroke</a:t>
                      </a:r>
                    </a:p>
                  </a:txBody>
                  <a:tcPr/>
                </a:tc>
                <a:tc>
                  <a:txBody>
                    <a:bodyPr/>
                    <a:lstStyle/>
                    <a:p>
                      <a:r>
                        <a:rPr lang="en-GB" sz="2400" b="1" noProof="0" dirty="0" err="1">
                          <a:solidFill>
                            <a:srgbClr val="CC0000"/>
                          </a:solidFill>
                        </a:rPr>
                        <a:t>Tradisjonell</a:t>
                      </a:r>
                      <a:r>
                        <a:rPr lang="en-GB" sz="2400" b="1" noProof="0" dirty="0">
                          <a:solidFill>
                            <a:srgbClr val="CC0000"/>
                          </a:solidFill>
                        </a:rPr>
                        <a:t> </a:t>
                      </a:r>
                      <a:r>
                        <a:rPr lang="en-GB" sz="2400" b="1" noProof="0" dirty="0" err="1">
                          <a:solidFill>
                            <a:srgbClr val="CC0000"/>
                          </a:solidFill>
                        </a:rPr>
                        <a:t>simulering</a:t>
                      </a:r>
                      <a:endParaRPr lang="en-GB" sz="2400" b="1" noProof="0" dirty="0">
                        <a:solidFill>
                          <a:srgbClr val="CC0000"/>
                        </a:solidFill>
                      </a:endParaRPr>
                    </a:p>
                  </a:txBody>
                  <a:tcPr/>
                </a:tc>
                <a:extLst>
                  <a:ext uri="{0D108BD9-81ED-4DB2-BD59-A6C34878D82A}">
                    <a16:rowId xmlns:a16="http://schemas.microsoft.com/office/drawing/2014/main" val="453248590"/>
                  </a:ext>
                </a:extLst>
              </a:tr>
              <a:tr h="454500">
                <a:tc>
                  <a:txBody>
                    <a:bodyPr/>
                    <a:lstStyle/>
                    <a:p>
                      <a:r>
                        <a:rPr lang="en-GB" sz="2400" noProof="0" dirty="0" err="1">
                          <a:solidFill>
                            <a:schemeClr val="bg2">
                              <a:lumMod val="25000"/>
                            </a:schemeClr>
                          </a:solidFill>
                        </a:rPr>
                        <a:t>Antall</a:t>
                      </a:r>
                      <a:r>
                        <a:rPr lang="en-GB" sz="2400" noProof="0" dirty="0">
                          <a:solidFill>
                            <a:schemeClr val="bg2">
                              <a:lumMod val="25000"/>
                            </a:schemeClr>
                          </a:solidFill>
                        </a:rPr>
                        <a:t> </a:t>
                      </a:r>
                      <a:r>
                        <a:rPr lang="en-GB" sz="2400" noProof="0" dirty="0" err="1">
                          <a:solidFill>
                            <a:schemeClr val="bg2">
                              <a:lumMod val="25000"/>
                            </a:schemeClr>
                          </a:solidFill>
                        </a:rPr>
                        <a:t>studenter</a:t>
                      </a:r>
                      <a:endParaRPr lang="en-GB" sz="2400" noProof="0" dirty="0">
                        <a:solidFill>
                          <a:schemeClr val="bg2">
                            <a:lumMod val="25000"/>
                          </a:schemeClr>
                        </a:solidFill>
                      </a:endParaRPr>
                    </a:p>
                  </a:txBody>
                  <a:tcPr/>
                </a:tc>
                <a:tc>
                  <a:txBody>
                    <a:bodyPr/>
                    <a:lstStyle/>
                    <a:p>
                      <a:r>
                        <a:rPr lang="en-GB" sz="2400" noProof="0" dirty="0">
                          <a:solidFill>
                            <a:schemeClr val="bg2">
                              <a:lumMod val="25000"/>
                            </a:schemeClr>
                          </a:solidFill>
                        </a:rPr>
                        <a:t>23</a:t>
                      </a:r>
                    </a:p>
                  </a:txBody>
                  <a:tcPr/>
                </a:tc>
                <a:tc>
                  <a:txBody>
                    <a:bodyPr/>
                    <a:lstStyle/>
                    <a:p>
                      <a:r>
                        <a:rPr lang="nb-NO" sz="2400" dirty="0">
                          <a:solidFill>
                            <a:schemeClr val="bg2">
                              <a:lumMod val="25000"/>
                            </a:schemeClr>
                          </a:solidFill>
                        </a:rPr>
                        <a:t>27</a:t>
                      </a:r>
                    </a:p>
                  </a:txBody>
                  <a:tcPr/>
                </a:tc>
                <a:extLst>
                  <a:ext uri="{0D108BD9-81ED-4DB2-BD59-A6C34878D82A}">
                    <a16:rowId xmlns:a16="http://schemas.microsoft.com/office/drawing/2014/main" val="4075711727"/>
                  </a:ext>
                </a:extLst>
              </a:tr>
              <a:tr h="454500">
                <a:tc>
                  <a:txBody>
                    <a:bodyPr/>
                    <a:lstStyle/>
                    <a:p>
                      <a:r>
                        <a:rPr lang="en-GB" sz="2400" b="1" noProof="0" dirty="0">
                          <a:solidFill>
                            <a:schemeClr val="bg2">
                              <a:lumMod val="25000"/>
                            </a:schemeClr>
                          </a:solidFill>
                        </a:rPr>
                        <a:t>Total </a:t>
                      </a:r>
                      <a:r>
                        <a:rPr lang="en-GB" sz="2400" b="1" noProof="0" dirty="0" err="1">
                          <a:solidFill>
                            <a:schemeClr val="bg2">
                              <a:lumMod val="25000"/>
                            </a:schemeClr>
                          </a:solidFill>
                        </a:rPr>
                        <a:t>antall</a:t>
                      </a:r>
                      <a:r>
                        <a:rPr lang="en-GB" sz="2400" b="1" noProof="0" dirty="0">
                          <a:solidFill>
                            <a:schemeClr val="bg2">
                              <a:lumMod val="25000"/>
                            </a:schemeClr>
                          </a:solidFill>
                        </a:rPr>
                        <a:t> </a:t>
                      </a:r>
                      <a:r>
                        <a:rPr lang="en-GB" sz="2400" b="1" noProof="0" dirty="0" err="1">
                          <a:solidFill>
                            <a:schemeClr val="bg2">
                              <a:lumMod val="25000"/>
                            </a:schemeClr>
                          </a:solidFill>
                        </a:rPr>
                        <a:t>simuleringer</a:t>
                      </a:r>
                      <a:endParaRPr lang="en-GB" sz="2400" b="1" noProof="0" dirty="0">
                        <a:solidFill>
                          <a:schemeClr val="bg2">
                            <a:lumMod val="25000"/>
                          </a:schemeClr>
                        </a:solidFill>
                      </a:endParaRPr>
                    </a:p>
                  </a:txBody>
                  <a:tcPr/>
                </a:tc>
                <a:tc>
                  <a:txBody>
                    <a:bodyPr/>
                    <a:lstStyle/>
                    <a:p>
                      <a:r>
                        <a:rPr lang="en-GB" sz="2400" b="1" noProof="0" dirty="0">
                          <a:solidFill>
                            <a:schemeClr val="bg2">
                              <a:lumMod val="25000"/>
                            </a:schemeClr>
                          </a:solidFill>
                        </a:rPr>
                        <a:t>333</a:t>
                      </a:r>
                    </a:p>
                  </a:txBody>
                  <a:tcPr/>
                </a:tc>
                <a:tc>
                  <a:txBody>
                    <a:bodyPr/>
                    <a:lstStyle/>
                    <a:p>
                      <a:r>
                        <a:rPr lang="nb-NO" sz="2400" b="1" dirty="0">
                          <a:solidFill>
                            <a:schemeClr val="bg2">
                              <a:lumMod val="25000"/>
                            </a:schemeClr>
                          </a:solidFill>
                        </a:rPr>
                        <a:t>36</a:t>
                      </a:r>
                    </a:p>
                  </a:txBody>
                  <a:tcPr/>
                </a:tc>
                <a:extLst>
                  <a:ext uri="{0D108BD9-81ED-4DB2-BD59-A6C34878D82A}">
                    <a16:rowId xmlns:a16="http://schemas.microsoft.com/office/drawing/2014/main" val="3901449873"/>
                  </a:ext>
                </a:extLst>
              </a:tr>
              <a:tr h="454500">
                <a:tc>
                  <a:txBody>
                    <a:bodyPr/>
                    <a:lstStyle/>
                    <a:p>
                      <a:r>
                        <a:rPr lang="en-GB" sz="2400" b="1" noProof="0" dirty="0">
                          <a:solidFill>
                            <a:schemeClr val="bg2">
                              <a:lumMod val="25000"/>
                            </a:schemeClr>
                          </a:solidFill>
                        </a:rPr>
                        <a:t>Total </a:t>
                      </a:r>
                      <a:r>
                        <a:rPr lang="en-GB" sz="2400" b="1" noProof="0" dirty="0" err="1">
                          <a:solidFill>
                            <a:schemeClr val="bg2">
                              <a:lumMod val="25000"/>
                            </a:schemeClr>
                          </a:solidFill>
                        </a:rPr>
                        <a:t>tidsbruk</a:t>
                      </a:r>
                      <a:r>
                        <a:rPr lang="en-GB" sz="2400" b="1" noProof="0" dirty="0">
                          <a:solidFill>
                            <a:schemeClr val="bg2">
                              <a:lumMod val="25000"/>
                            </a:schemeClr>
                          </a:solidFill>
                        </a:rPr>
                        <a:t> </a:t>
                      </a:r>
                      <a:r>
                        <a:rPr lang="en-GB" sz="2400" b="1" noProof="0" dirty="0" err="1">
                          <a:solidFill>
                            <a:schemeClr val="bg2">
                              <a:lumMod val="25000"/>
                            </a:schemeClr>
                          </a:solidFill>
                        </a:rPr>
                        <a:t>på</a:t>
                      </a:r>
                      <a:r>
                        <a:rPr lang="en-GB" sz="2400" b="1" noProof="0" dirty="0">
                          <a:solidFill>
                            <a:schemeClr val="bg2">
                              <a:lumMod val="25000"/>
                            </a:schemeClr>
                          </a:solidFill>
                        </a:rPr>
                        <a:t> </a:t>
                      </a:r>
                      <a:r>
                        <a:rPr lang="en-GB" sz="2400" b="1" noProof="0" dirty="0" err="1">
                          <a:solidFill>
                            <a:schemeClr val="bg2">
                              <a:lumMod val="25000"/>
                            </a:schemeClr>
                          </a:solidFill>
                        </a:rPr>
                        <a:t>simulering</a:t>
                      </a:r>
                      <a:endParaRPr lang="en-GB" sz="2400" b="1" noProof="0" dirty="0">
                        <a:solidFill>
                          <a:schemeClr val="bg2">
                            <a:lumMod val="25000"/>
                          </a:schemeClr>
                        </a:solidFill>
                      </a:endParaRPr>
                    </a:p>
                  </a:txBody>
                  <a:tcPr/>
                </a:tc>
                <a:tc>
                  <a:txBody>
                    <a:bodyPr/>
                    <a:lstStyle/>
                    <a:p>
                      <a:r>
                        <a:rPr lang="en-GB" sz="2400" b="1" noProof="0" dirty="0">
                          <a:solidFill>
                            <a:schemeClr val="bg2">
                              <a:lumMod val="25000"/>
                            </a:schemeClr>
                          </a:solidFill>
                        </a:rPr>
                        <a:t>16.3h</a:t>
                      </a:r>
                    </a:p>
                  </a:txBody>
                  <a:tcPr/>
                </a:tc>
                <a:tc>
                  <a:txBody>
                    <a:bodyPr/>
                    <a:lstStyle/>
                    <a:p>
                      <a:r>
                        <a:rPr lang="nb-NO" sz="2400" b="1" dirty="0">
                          <a:solidFill>
                            <a:schemeClr val="bg2">
                              <a:lumMod val="25000"/>
                            </a:schemeClr>
                          </a:solidFill>
                        </a:rPr>
                        <a:t>2.4h</a:t>
                      </a:r>
                    </a:p>
                  </a:txBody>
                  <a:tcPr/>
                </a:tc>
                <a:extLst>
                  <a:ext uri="{0D108BD9-81ED-4DB2-BD59-A6C34878D82A}">
                    <a16:rowId xmlns:a16="http://schemas.microsoft.com/office/drawing/2014/main" val="899439935"/>
                  </a:ext>
                </a:extLst>
              </a:tr>
              <a:tr h="454500">
                <a:tc>
                  <a:txBody>
                    <a:bodyPr/>
                    <a:lstStyle/>
                    <a:p>
                      <a:r>
                        <a:rPr lang="en-GB" sz="2400" noProof="0" dirty="0" err="1">
                          <a:solidFill>
                            <a:schemeClr val="bg2">
                              <a:lumMod val="25000"/>
                            </a:schemeClr>
                          </a:solidFill>
                        </a:rPr>
                        <a:t>Gj.snitts</a:t>
                      </a:r>
                      <a:r>
                        <a:rPr lang="en-GB" sz="2400" noProof="0" dirty="0">
                          <a:solidFill>
                            <a:schemeClr val="bg2">
                              <a:lumMod val="25000"/>
                            </a:schemeClr>
                          </a:solidFill>
                        </a:rPr>
                        <a:t> </a:t>
                      </a:r>
                      <a:r>
                        <a:rPr lang="en-GB" sz="2400" noProof="0" dirty="0" err="1">
                          <a:solidFill>
                            <a:schemeClr val="bg2">
                              <a:lumMod val="25000"/>
                            </a:schemeClr>
                          </a:solidFill>
                        </a:rPr>
                        <a:t>tid</a:t>
                      </a:r>
                      <a:r>
                        <a:rPr lang="en-GB" sz="2400" noProof="0" dirty="0">
                          <a:solidFill>
                            <a:schemeClr val="bg2">
                              <a:lumMod val="25000"/>
                            </a:schemeClr>
                          </a:solidFill>
                        </a:rPr>
                        <a:t> </a:t>
                      </a:r>
                      <a:r>
                        <a:rPr lang="en-GB" sz="2400" noProof="0" dirty="0" err="1">
                          <a:solidFill>
                            <a:schemeClr val="bg2">
                              <a:lumMod val="25000"/>
                            </a:schemeClr>
                          </a:solidFill>
                        </a:rPr>
                        <a:t>på</a:t>
                      </a:r>
                      <a:r>
                        <a:rPr lang="en-GB" sz="2400" noProof="0" dirty="0">
                          <a:solidFill>
                            <a:schemeClr val="bg2">
                              <a:lumMod val="25000"/>
                            </a:schemeClr>
                          </a:solidFill>
                        </a:rPr>
                        <a:t> </a:t>
                      </a:r>
                      <a:r>
                        <a:rPr lang="en-GB" sz="2400" noProof="0" dirty="0" err="1">
                          <a:solidFill>
                            <a:schemeClr val="bg2">
                              <a:lumMod val="25000"/>
                            </a:schemeClr>
                          </a:solidFill>
                        </a:rPr>
                        <a:t>simulering</a:t>
                      </a:r>
                      <a:endParaRPr lang="en-GB" sz="2400" noProof="0" dirty="0">
                        <a:solidFill>
                          <a:schemeClr val="bg2">
                            <a:lumMod val="25000"/>
                          </a:schemeClr>
                        </a:solidFill>
                      </a:endParaRPr>
                    </a:p>
                  </a:txBody>
                  <a:tcPr/>
                </a:tc>
                <a:tc>
                  <a:txBody>
                    <a:bodyPr/>
                    <a:lstStyle/>
                    <a:p>
                      <a:r>
                        <a:rPr lang="en-GB" sz="2400" noProof="0" dirty="0">
                          <a:solidFill>
                            <a:schemeClr val="bg2">
                              <a:lumMod val="25000"/>
                            </a:schemeClr>
                          </a:solidFill>
                        </a:rPr>
                        <a:t>42:36min (SD:36)</a:t>
                      </a:r>
                    </a:p>
                  </a:txBody>
                  <a:tcPr/>
                </a:tc>
                <a:tc>
                  <a:txBody>
                    <a:bodyPr/>
                    <a:lstStyle/>
                    <a:p>
                      <a:r>
                        <a:rPr lang="nb-NO" sz="2400" dirty="0">
                          <a:solidFill>
                            <a:schemeClr val="bg2">
                              <a:lumMod val="25000"/>
                            </a:schemeClr>
                          </a:solidFill>
                        </a:rPr>
                        <a:t>9:28min (SD:8)</a:t>
                      </a:r>
                    </a:p>
                  </a:txBody>
                  <a:tcPr/>
                </a:tc>
                <a:extLst>
                  <a:ext uri="{0D108BD9-81ED-4DB2-BD59-A6C34878D82A}">
                    <a16:rowId xmlns:a16="http://schemas.microsoft.com/office/drawing/2014/main" val="3010872369"/>
                  </a:ext>
                </a:extLst>
              </a:tr>
              <a:tr h="454500">
                <a:tc>
                  <a:txBody>
                    <a:bodyPr/>
                    <a:lstStyle/>
                    <a:p>
                      <a:r>
                        <a:rPr lang="en-GB" sz="2400" noProof="0" dirty="0" err="1">
                          <a:solidFill>
                            <a:schemeClr val="bg2">
                              <a:lumMod val="25000"/>
                            </a:schemeClr>
                          </a:solidFill>
                        </a:rPr>
                        <a:t>Gj.snit</a:t>
                      </a:r>
                      <a:r>
                        <a:rPr lang="en-GB" sz="2400" noProof="0" dirty="0">
                          <a:solidFill>
                            <a:schemeClr val="bg2">
                              <a:lumMod val="25000"/>
                            </a:schemeClr>
                          </a:solidFill>
                        </a:rPr>
                        <a:t> </a:t>
                      </a:r>
                      <a:r>
                        <a:rPr lang="en-GB" sz="2400" noProof="0" dirty="0" err="1">
                          <a:solidFill>
                            <a:schemeClr val="bg2">
                              <a:lumMod val="25000"/>
                            </a:schemeClr>
                          </a:solidFill>
                        </a:rPr>
                        <a:t>antall</a:t>
                      </a:r>
                      <a:r>
                        <a:rPr lang="en-GB" sz="2400" noProof="0" dirty="0">
                          <a:solidFill>
                            <a:schemeClr val="bg2">
                              <a:lumMod val="25000"/>
                            </a:schemeClr>
                          </a:solidFill>
                        </a:rPr>
                        <a:t> </a:t>
                      </a:r>
                      <a:r>
                        <a:rPr lang="en-GB" sz="2400" noProof="0" dirty="0" err="1">
                          <a:solidFill>
                            <a:schemeClr val="bg2">
                              <a:lumMod val="25000"/>
                            </a:schemeClr>
                          </a:solidFill>
                        </a:rPr>
                        <a:t>simuelringer</a:t>
                      </a:r>
                      <a:endParaRPr lang="en-GB" sz="2400" noProof="0" dirty="0">
                        <a:solidFill>
                          <a:schemeClr val="bg2">
                            <a:lumMod val="25000"/>
                          </a:schemeClr>
                        </a:solidFill>
                      </a:endParaRPr>
                    </a:p>
                  </a:txBody>
                  <a:tcPr/>
                </a:tc>
                <a:tc>
                  <a:txBody>
                    <a:bodyPr/>
                    <a:lstStyle/>
                    <a:p>
                      <a:r>
                        <a:rPr lang="en-GB" sz="2400" noProof="0">
                          <a:solidFill>
                            <a:schemeClr val="bg2">
                              <a:lumMod val="25000"/>
                            </a:schemeClr>
                          </a:solidFill>
                        </a:rPr>
                        <a:t>14.4 (SD: 13)</a:t>
                      </a:r>
                    </a:p>
                  </a:txBody>
                  <a:tcPr/>
                </a:tc>
                <a:tc>
                  <a:txBody>
                    <a:bodyPr/>
                    <a:lstStyle/>
                    <a:p>
                      <a:r>
                        <a:rPr lang="nb-NO" sz="2400" dirty="0">
                          <a:solidFill>
                            <a:schemeClr val="bg2">
                              <a:lumMod val="25000"/>
                            </a:schemeClr>
                          </a:solidFill>
                        </a:rPr>
                        <a:t>2.5 (SD:1)</a:t>
                      </a:r>
                    </a:p>
                  </a:txBody>
                  <a:tcPr/>
                </a:tc>
                <a:extLst>
                  <a:ext uri="{0D108BD9-81ED-4DB2-BD59-A6C34878D82A}">
                    <a16:rowId xmlns:a16="http://schemas.microsoft.com/office/drawing/2014/main" val="3801881003"/>
                  </a:ext>
                </a:extLst>
              </a:tr>
              <a:tr h="454500">
                <a:tc>
                  <a:txBody>
                    <a:bodyPr/>
                    <a:lstStyle/>
                    <a:p>
                      <a:r>
                        <a:rPr lang="en-GB" sz="2400" b="1" noProof="0" dirty="0" err="1">
                          <a:solidFill>
                            <a:schemeClr val="bg2">
                              <a:lumMod val="25000"/>
                            </a:schemeClr>
                          </a:solidFill>
                        </a:rPr>
                        <a:t>Gj.snitt</a:t>
                      </a:r>
                      <a:r>
                        <a:rPr lang="en-GB" sz="2400" b="1" noProof="0" dirty="0">
                          <a:solidFill>
                            <a:schemeClr val="bg2">
                              <a:lumMod val="25000"/>
                            </a:schemeClr>
                          </a:solidFill>
                        </a:rPr>
                        <a:t> </a:t>
                      </a:r>
                      <a:r>
                        <a:rPr lang="en-GB" sz="2400" b="1" noProof="0" dirty="0" err="1">
                          <a:solidFill>
                            <a:schemeClr val="bg2">
                              <a:lumMod val="25000"/>
                            </a:schemeClr>
                          </a:solidFill>
                        </a:rPr>
                        <a:t>tidsbruk</a:t>
                      </a:r>
                      <a:r>
                        <a:rPr lang="en-GB" sz="2400" b="1" noProof="0" dirty="0">
                          <a:solidFill>
                            <a:schemeClr val="bg2">
                              <a:lumMod val="25000"/>
                            </a:schemeClr>
                          </a:solidFill>
                        </a:rPr>
                        <a:t> per </a:t>
                      </a:r>
                      <a:r>
                        <a:rPr lang="en-GB" sz="2400" b="1" noProof="0" dirty="0" err="1">
                          <a:solidFill>
                            <a:schemeClr val="bg2">
                              <a:lumMod val="25000"/>
                            </a:schemeClr>
                          </a:solidFill>
                        </a:rPr>
                        <a:t>simulering</a:t>
                      </a:r>
                      <a:r>
                        <a:rPr lang="en-GB" sz="2400" b="1" noProof="0" dirty="0">
                          <a:solidFill>
                            <a:schemeClr val="bg2">
                              <a:lumMod val="25000"/>
                            </a:schemeClr>
                          </a:solidFill>
                        </a:rPr>
                        <a:t> </a:t>
                      </a:r>
                    </a:p>
                  </a:txBody>
                  <a:tcPr/>
                </a:tc>
                <a:tc>
                  <a:txBody>
                    <a:bodyPr/>
                    <a:lstStyle/>
                    <a:p>
                      <a:r>
                        <a:rPr lang="en-GB" sz="2400" b="1" noProof="0" dirty="0">
                          <a:solidFill>
                            <a:schemeClr val="bg2">
                              <a:lumMod val="25000"/>
                            </a:schemeClr>
                          </a:solidFill>
                        </a:rPr>
                        <a:t>2:57min</a:t>
                      </a:r>
                    </a:p>
                  </a:txBody>
                  <a:tcPr/>
                </a:tc>
                <a:tc>
                  <a:txBody>
                    <a:bodyPr/>
                    <a:lstStyle/>
                    <a:p>
                      <a:r>
                        <a:rPr lang="nb-NO" sz="2400" b="1" dirty="0">
                          <a:solidFill>
                            <a:schemeClr val="bg2">
                              <a:lumMod val="25000"/>
                            </a:schemeClr>
                          </a:solidFill>
                        </a:rPr>
                        <a:t>3:50 min</a:t>
                      </a:r>
                    </a:p>
                  </a:txBody>
                  <a:tcPr/>
                </a:tc>
                <a:extLst>
                  <a:ext uri="{0D108BD9-81ED-4DB2-BD59-A6C34878D82A}">
                    <a16:rowId xmlns:a16="http://schemas.microsoft.com/office/drawing/2014/main" val="1181473684"/>
                  </a:ext>
                </a:extLst>
              </a:tr>
            </a:tbl>
          </a:graphicData>
        </a:graphic>
      </p:graphicFrame>
      <p:pic>
        <p:nvPicPr>
          <p:cNvPr id="7" name="Bilde 6">
            <a:extLst>
              <a:ext uri="{FF2B5EF4-FFF2-40B4-BE49-F238E27FC236}">
                <a16:creationId xmlns:a16="http://schemas.microsoft.com/office/drawing/2014/main" id="{FB3F773A-77E2-EFAC-931F-D7F6AA08D9CE}"/>
              </a:ext>
            </a:extLst>
          </p:cNvPr>
          <p:cNvPicPr>
            <a:picLocks noChangeAspect="1"/>
          </p:cNvPicPr>
          <p:nvPr/>
        </p:nvPicPr>
        <p:blipFill rotWithShape="1">
          <a:blip r:embed="rId4">
            <a:alphaModFix amt="33000"/>
          </a:blip>
          <a:srcRect l="21206" t="1240" r="5874"/>
          <a:stretch/>
        </p:blipFill>
        <p:spPr>
          <a:xfrm>
            <a:off x="8159962" y="931890"/>
            <a:ext cx="3496945" cy="4595149"/>
          </a:xfrm>
          <a:prstGeom prst="rect">
            <a:avLst/>
          </a:prstGeom>
        </p:spPr>
      </p:pic>
    </p:spTree>
    <p:extLst>
      <p:ext uri="{BB962C8B-B14F-4D97-AF65-F5344CB8AC3E}">
        <p14:creationId xmlns:p14="http://schemas.microsoft.com/office/powerpoint/2010/main" val="401161135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earing a white coat&#10;&#10;Description automatically generated with low confidence">
            <a:extLst>
              <a:ext uri="{FF2B5EF4-FFF2-40B4-BE49-F238E27FC236}">
                <a16:creationId xmlns:a16="http://schemas.microsoft.com/office/drawing/2014/main" id="{9F5387B0-801B-4086-A5E0-A39A447D0F2A}"/>
              </a:ext>
            </a:extLst>
          </p:cNvPr>
          <p:cNvPicPr>
            <a:picLocks noChangeAspect="1"/>
          </p:cNvPicPr>
          <p:nvPr/>
        </p:nvPicPr>
        <p:blipFill rotWithShape="1">
          <a:blip r:embed="rId2"/>
          <a:srcRect l="17344" r="19643" b="-3"/>
          <a:stretch/>
        </p:blipFill>
        <p:spPr>
          <a:xfrm>
            <a:off x="0" y="0"/>
            <a:ext cx="1818520" cy="2952482"/>
          </a:xfrm>
          <a:prstGeom prst="rect">
            <a:avLst/>
          </a:prstGeom>
        </p:spPr>
      </p:pic>
      <p:pic>
        <p:nvPicPr>
          <p:cNvPr id="3" name="Picture 2" descr="A person with blonde hair&#10;&#10;Description automatically generated with medium confidence">
            <a:extLst>
              <a:ext uri="{FF2B5EF4-FFF2-40B4-BE49-F238E27FC236}">
                <a16:creationId xmlns:a16="http://schemas.microsoft.com/office/drawing/2014/main" id="{DF9CE548-B426-44F0-B63E-2A7E849E8B45}"/>
              </a:ext>
            </a:extLst>
          </p:cNvPr>
          <p:cNvPicPr>
            <a:picLocks noChangeAspect="1"/>
          </p:cNvPicPr>
          <p:nvPr/>
        </p:nvPicPr>
        <p:blipFill rotWithShape="1">
          <a:blip r:embed="rId3"/>
          <a:srcRect l="19618" r="20123" b="5"/>
          <a:stretch/>
        </p:blipFill>
        <p:spPr>
          <a:xfrm>
            <a:off x="1778859" y="24648"/>
            <a:ext cx="1806346" cy="2952482"/>
          </a:xfrm>
          <a:prstGeom prst="rect">
            <a:avLst/>
          </a:prstGeom>
        </p:spPr>
      </p:pic>
      <p:pic>
        <p:nvPicPr>
          <p:cNvPr id="6" name="Picture 5" descr="A person wearing a white shirt&#10;&#10;Description automatically generated with low confidence">
            <a:extLst>
              <a:ext uri="{FF2B5EF4-FFF2-40B4-BE49-F238E27FC236}">
                <a16:creationId xmlns:a16="http://schemas.microsoft.com/office/drawing/2014/main" id="{1E4D47F3-BE79-4801-9376-D8F9DB61B8CB}"/>
              </a:ext>
            </a:extLst>
          </p:cNvPr>
          <p:cNvPicPr>
            <a:picLocks noChangeAspect="1"/>
          </p:cNvPicPr>
          <p:nvPr/>
        </p:nvPicPr>
        <p:blipFill rotWithShape="1">
          <a:blip r:embed="rId4"/>
          <a:srcRect l="10113" r="23857" b="-3"/>
          <a:stretch/>
        </p:blipFill>
        <p:spPr>
          <a:xfrm>
            <a:off x="3518197" y="24648"/>
            <a:ext cx="1808144" cy="2952482"/>
          </a:xfrm>
          <a:prstGeom prst="rect">
            <a:avLst/>
          </a:prstGeom>
        </p:spPr>
      </p:pic>
      <p:pic>
        <p:nvPicPr>
          <p:cNvPr id="4" name="Picture 3" descr="A person with the arms crossed&#10;&#10;Description automatically generated with medium confidence">
            <a:extLst>
              <a:ext uri="{FF2B5EF4-FFF2-40B4-BE49-F238E27FC236}">
                <a16:creationId xmlns:a16="http://schemas.microsoft.com/office/drawing/2014/main" id="{851E88DE-1BA4-4AB8-923C-0D4A7E620688}"/>
              </a:ext>
            </a:extLst>
          </p:cNvPr>
          <p:cNvPicPr>
            <a:picLocks noChangeAspect="1"/>
          </p:cNvPicPr>
          <p:nvPr/>
        </p:nvPicPr>
        <p:blipFill rotWithShape="1">
          <a:blip r:embed="rId5"/>
          <a:srcRect l="1626" r="15138" b="-3"/>
          <a:stretch/>
        </p:blipFill>
        <p:spPr>
          <a:xfrm>
            <a:off x="5295236" y="24648"/>
            <a:ext cx="1818520" cy="2952482"/>
          </a:xfrm>
          <a:prstGeom prst="rect">
            <a:avLst/>
          </a:prstGeom>
        </p:spPr>
      </p:pic>
      <p:pic>
        <p:nvPicPr>
          <p:cNvPr id="5" name="Picture 4" descr="A person smiling for the camera&#10;&#10;Description automatically generated with medium confidence">
            <a:extLst>
              <a:ext uri="{FF2B5EF4-FFF2-40B4-BE49-F238E27FC236}">
                <a16:creationId xmlns:a16="http://schemas.microsoft.com/office/drawing/2014/main" id="{2F16BBE6-5921-4342-838D-2AE5A9C3985B}"/>
              </a:ext>
            </a:extLst>
          </p:cNvPr>
          <p:cNvPicPr>
            <a:picLocks noChangeAspect="1"/>
          </p:cNvPicPr>
          <p:nvPr/>
        </p:nvPicPr>
        <p:blipFill rotWithShape="1">
          <a:blip r:embed="rId6"/>
          <a:srcRect l="13416" r="12198" b="-3"/>
          <a:stretch/>
        </p:blipFill>
        <p:spPr>
          <a:xfrm>
            <a:off x="7065679" y="24648"/>
            <a:ext cx="1806346" cy="2952482"/>
          </a:xfrm>
          <a:prstGeom prst="rect">
            <a:avLst/>
          </a:prstGeom>
        </p:spPr>
      </p:pic>
      <p:pic>
        <p:nvPicPr>
          <p:cNvPr id="8" name="Picture 7" descr="A person smiling for the camera&#10;&#10;Description automatically generated with low confidence">
            <a:extLst>
              <a:ext uri="{FF2B5EF4-FFF2-40B4-BE49-F238E27FC236}">
                <a16:creationId xmlns:a16="http://schemas.microsoft.com/office/drawing/2014/main" id="{CC907912-E30B-466A-A822-FC5FC095E2E6}"/>
              </a:ext>
            </a:extLst>
          </p:cNvPr>
          <p:cNvPicPr>
            <a:picLocks noChangeAspect="1"/>
          </p:cNvPicPr>
          <p:nvPr/>
        </p:nvPicPr>
        <p:blipFill rotWithShape="1">
          <a:blip r:embed="rId7"/>
          <a:srcRect l="25968" t="-1" r="22985" b="952"/>
          <a:stretch/>
        </p:blipFill>
        <p:spPr>
          <a:xfrm>
            <a:off x="10594869" y="49296"/>
            <a:ext cx="1592516" cy="2927834"/>
          </a:xfrm>
          <a:prstGeom prst="rect">
            <a:avLst/>
          </a:prstGeom>
        </p:spPr>
      </p:pic>
      <p:pic>
        <p:nvPicPr>
          <p:cNvPr id="2" name="Bilde 1">
            <a:extLst>
              <a:ext uri="{FF2B5EF4-FFF2-40B4-BE49-F238E27FC236}">
                <a16:creationId xmlns:a16="http://schemas.microsoft.com/office/drawing/2014/main" id="{108E2CA3-673C-4758-84E8-636261F8AD24}"/>
              </a:ext>
            </a:extLst>
          </p:cNvPr>
          <p:cNvPicPr>
            <a:picLocks noChangeAspect="1"/>
          </p:cNvPicPr>
          <p:nvPr/>
        </p:nvPicPr>
        <p:blipFill>
          <a:blip r:embed="rId8"/>
          <a:stretch>
            <a:fillRect/>
          </a:stretch>
        </p:blipFill>
        <p:spPr>
          <a:xfrm>
            <a:off x="3854209" y="4552202"/>
            <a:ext cx="4278510" cy="1529065"/>
          </a:xfrm>
          <a:prstGeom prst="rect">
            <a:avLst/>
          </a:prstGeom>
        </p:spPr>
      </p:pic>
      <p:pic>
        <p:nvPicPr>
          <p:cNvPr id="9" name="Bilde 8">
            <a:extLst>
              <a:ext uri="{FF2B5EF4-FFF2-40B4-BE49-F238E27FC236}">
                <a16:creationId xmlns:a16="http://schemas.microsoft.com/office/drawing/2014/main" id="{E2DDBCD0-78B3-ACAB-735E-E2AE22079733}"/>
              </a:ext>
            </a:extLst>
          </p:cNvPr>
          <p:cNvPicPr>
            <a:picLocks noChangeAspect="1"/>
          </p:cNvPicPr>
          <p:nvPr/>
        </p:nvPicPr>
        <p:blipFill rotWithShape="1">
          <a:blip r:embed="rId9"/>
          <a:srcRect l="28788" t="13065" r="39655" b="9775"/>
          <a:stretch/>
        </p:blipFill>
        <p:spPr>
          <a:xfrm>
            <a:off x="8853094" y="136580"/>
            <a:ext cx="1741775" cy="2840550"/>
          </a:xfrm>
          <a:prstGeom prst="rect">
            <a:avLst/>
          </a:prstGeom>
        </p:spPr>
      </p:pic>
      <p:sp>
        <p:nvSpPr>
          <p:cNvPr id="10" name="TextBox 4">
            <a:extLst>
              <a:ext uri="{FF2B5EF4-FFF2-40B4-BE49-F238E27FC236}">
                <a16:creationId xmlns:a16="http://schemas.microsoft.com/office/drawing/2014/main" id="{767F50E5-C600-5FC3-5938-A170EEDE3F66}"/>
              </a:ext>
            </a:extLst>
          </p:cNvPr>
          <p:cNvSpPr txBox="1"/>
          <p:nvPr/>
        </p:nvSpPr>
        <p:spPr>
          <a:xfrm>
            <a:off x="-2" y="3105834"/>
            <a:ext cx="1778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Else Charlotte Sandset MD </a:t>
            </a: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rPr>
              <a:t>PhD</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6">
            <a:extLst>
              <a:ext uri="{FF2B5EF4-FFF2-40B4-BE49-F238E27FC236}">
                <a16:creationId xmlns:a16="http://schemas.microsoft.com/office/drawing/2014/main" id="{9293374A-2D0B-4272-A0E5-FA7CF249928B}"/>
              </a:ext>
            </a:extLst>
          </p:cNvPr>
          <p:cNvSpPr txBox="1"/>
          <p:nvPr/>
        </p:nvSpPr>
        <p:spPr>
          <a:xfrm>
            <a:off x="1680510" y="3093686"/>
            <a:ext cx="20030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Karianne Larsen MD </a:t>
            </a: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rPr>
              <a:t>PhD</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7">
            <a:extLst>
              <a:ext uri="{FF2B5EF4-FFF2-40B4-BE49-F238E27FC236}">
                <a16:creationId xmlns:a16="http://schemas.microsoft.com/office/drawing/2014/main" id="{1D8D08CD-1C8C-BC10-2077-0165F63CA00B}"/>
              </a:ext>
            </a:extLst>
          </p:cNvPr>
          <p:cNvSpPr txBox="1"/>
          <p:nvPr/>
        </p:nvSpPr>
        <p:spPr>
          <a:xfrm>
            <a:off x="3518197" y="3081538"/>
            <a:ext cx="20030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Mona Guterud </a:t>
            </a: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rPr>
              <a:t>MSc</a:t>
            </a: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rPr>
              <a:t>PhD</a:t>
            </a: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-cand.</a:t>
            </a:r>
          </a:p>
        </p:txBody>
      </p:sp>
      <p:sp>
        <p:nvSpPr>
          <p:cNvPr id="13" name="TextBox 9">
            <a:extLst>
              <a:ext uri="{FF2B5EF4-FFF2-40B4-BE49-F238E27FC236}">
                <a16:creationId xmlns:a16="http://schemas.microsoft.com/office/drawing/2014/main" id="{3BA6B6D7-9E1D-6BF3-E90E-A1CB3AD6246D}"/>
              </a:ext>
            </a:extLst>
          </p:cNvPr>
          <p:cNvSpPr txBox="1"/>
          <p:nvPr/>
        </p:nvSpPr>
        <p:spPr>
          <a:xfrm>
            <a:off x="5233964" y="3066131"/>
            <a:ext cx="21249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Henriette Jæger  </a:t>
            </a: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rPr>
              <a:t>MSc</a:t>
            </a: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rPr>
              <a:t>PhD</a:t>
            </a: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-cand.</a:t>
            </a:r>
          </a:p>
        </p:txBody>
      </p:sp>
      <p:sp>
        <p:nvSpPr>
          <p:cNvPr id="15" name="TextBox 10">
            <a:extLst>
              <a:ext uri="{FF2B5EF4-FFF2-40B4-BE49-F238E27FC236}">
                <a16:creationId xmlns:a16="http://schemas.microsoft.com/office/drawing/2014/main" id="{EE0420C9-0D7D-557D-973F-7FFABCF6FBBA}"/>
              </a:ext>
            </a:extLst>
          </p:cNvPr>
          <p:cNvSpPr txBox="1"/>
          <p:nvPr/>
        </p:nvSpPr>
        <p:spPr>
          <a:xfrm>
            <a:off x="7011963" y="3001778"/>
            <a:ext cx="20030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Helge F. Bugge MD </a:t>
            </a: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rPr>
              <a:t>PhD</a:t>
            </a: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-cand.</a:t>
            </a:r>
          </a:p>
        </p:txBody>
      </p:sp>
      <p:sp>
        <p:nvSpPr>
          <p:cNvPr id="16" name="TextBox 11">
            <a:extLst>
              <a:ext uri="{FF2B5EF4-FFF2-40B4-BE49-F238E27FC236}">
                <a16:creationId xmlns:a16="http://schemas.microsoft.com/office/drawing/2014/main" id="{CD8D60A8-8C93-4820-E08C-B9D847E6495C}"/>
              </a:ext>
            </a:extLst>
          </p:cNvPr>
          <p:cNvSpPr txBox="1"/>
          <p:nvPr/>
        </p:nvSpPr>
        <p:spPr>
          <a:xfrm>
            <a:off x="10556207" y="2977130"/>
            <a:ext cx="1778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Maren Ranhoff Hov MD </a:t>
            </a: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rPr>
              <a:t>PhD</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1">
            <a:extLst>
              <a:ext uri="{FF2B5EF4-FFF2-40B4-BE49-F238E27FC236}">
                <a16:creationId xmlns:a16="http://schemas.microsoft.com/office/drawing/2014/main" id="{98BE3692-ACB4-A75D-F432-2084F4D668B5}"/>
              </a:ext>
            </a:extLst>
          </p:cNvPr>
          <p:cNvSpPr txBox="1"/>
          <p:nvPr/>
        </p:nvSpPr>
        <p:spPr>
          <a:xfrm>
            <a:off x="8963692" y="3001777"/>
            <a:ext cx="1778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Ingrid Hustad MD </a:t>
            </a: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rPr>
              <a:t>PhD</a:t>
            </a: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-cand.</a:t>
            </a:r>
          </a:p>
        </p:txBody>
      </p:sp>
      <p:pic>
        <p:nvPicPr>
          <p:cNvPr id="18" name="Picture 14">
            <a:extLst>
              <a:ext uri="{FF2B5EF4-FFF2-40B4-BE49-F238E27FC236}">
                <a16:creationId xmlns:a16="http://schemas.microsoft.com/office/drawing/2014/main" id="{E6293D24-4224-4D96-A292-6DB53800F894}"/>
              </a:ext>
            </a:extLst>
          </p:cNvPr>
          <p:cNvPicPr>
            <a:picLocks noChangeAspect="1"/>
          </p:cNvPicPr>
          <p:nvPr/>
        </p:nvPicPr>
        <p:blipFill>
          <a:blip r:embed="rId10"/>
          <a:stretch>
            <a:fillRect/>
          </a:stretch>
        </p:blipFill>
        <p:spPr>
          <a:xfrm>
            <a:off x="658731" y="5152127"/>
            <a:ext cx="2578832" cy="329213"/>
          </a:xfrm>
          <a:prstGeom prst="rect">
            <a:avLst/>
          </a:prstGeom>
        </p:spPr>
      </p:pic>
      <p:pic>
        <p:nvPicPr>
          <p:cNvPr id="19" name="Picture 13">
            <a:extLst>
              <a:ext uri="{FF2B5EF4-FFF2-40B4-BE49-F238E27FC236}">
                <a16:creationId xmlns:a16="http://schemas.microsoft.com/office/drawing/2014/main" id="{4E83BF57-6E5D-68D7-664A-B12A5945D8BA}"/>
              </a:ext>
            </a:extLst>
          </p:cNvPr>
          <p:cNvPicPr>
            <a:picLocks noChangeAspect="1"/>
          </p:cNvPicPr>
          <p:nvPr/>
        </p:nvPicPr>
        <p:blipFill>
          <a:blip r:embed="rId11"/>
          <a:stretch>
            <a:fillRect/>
          </a:stretch>
        </p:blipFill>
        <p:spPr>
          <a:xfrm>
            <a:off x="8749365" y="5085065"/>
            <a:ext cx="2578832" cy="463336"/>
          </a:xfrm>
          <a:prstGeom prst="rect">
            <a:avLst/>
          </a:prstGeom>
        </p:spPr>
      </p:pic>
    </p:spTree>
    <p:extLst>
      <p:ext uri="{BB962C8B-B14F-4D97-AF65-F5344CB8AC3E}">
        <p14:creationId xmlns:p14="http://schemas.microsoft.com/office/powerpoint/2010/main" val="3992222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E8B74C9-B088-4691-B372-7463AEF61D50}"/>
              </a:ext>
            </a:extLst>
          </p:cNvPr>
          <p:cNvPicPr>
            <a:picLocks noChangeAspect="1"/>
          </p:cNvPicPr>
          <p:nvPr/>
        </p:nvPicPr>
        <p:blipFill rotWithShape="1">
          <a:blip r:embed="rId2"/>
          <a:srcRect t="8597" b="7134"/>
          <a:stretch/>
        </p:blipFill>
        <p:spPr>
          <a:xfrm>
            <a:off x="20" y="10"/>
            <a:ext cx="12191980" cy="6857990"/>
          </a:xfrm>
          <a:prstGeom prst="rect">
            <a:avLst/>
          </a:prstGeom>
          <a:noFill/>
        </p:spPr>
      </p:pic>
    </p:spTree>
    <p:extLst>
      <p:ext uri="{BB962C8B-B14F-4D97-AF65-F5344CB8AC3E}">
        <p14:creationId xmlns:p14="http://schemas.microsoft.com/office/powerpoint/2010/main" val="864288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56C32EB0-1BA3-45F4-829A-E55FB8D9ADCB}"/>
              </a:ext>
            </a:extLst>
          </p:cNvPr>
          <p:cNvPicPr>
            <a:picLocks noGrp="1" noChangeAspect="1"/>
          </p:cNvPicPr>
          <p:nvPr>
            <p:ph idx="1"/>
          </p:nvPr>
        </p:nvPicPr>
        <p:blipFill>
          <a:blip r:embed="rId3"/>
          <a:stretch>
            <a:fillRect/>
          </a:stretch>
        </p:blipFill>
        <p:spPr>
          <a:xfrm>
            <a:off x="372533" y="2228428"/>
            <a:ext cx="4537380" cy="2552276"/>
          </a:xfrm>
          <a:prstGeom prst="rect">
            <a:avLst/>
          </a:prstGeom>
        </p:spPr>
      </p:pic>
      <p:pic>
        <p:nvPicPr>
          <p:cNvPr id="5" name="Bilde 4">
            <a:extLst>
              <a:ext uri="{FF2B5EF4-FFF2-40B4-BE49-F238E27FC236}">
                <a16:creationId xmlns:a16="http://schemas.microsoft.com/office/drawing/2014/main" id="{C05ED80E-E414-460B-98F7-7ED903D19F51}"/>
              </a:ext>
            </a:extLst>
          </p:cNvPr>
          <p:cNvPicPr>
            <a:picLocks noChangeAspect="1"/>
          </p:cNvPicPr>
          <p:nvPr/>
        </p:nvPicPr>
        <p:blipFill>
          <a:blip r:embed="rId4"/>
          <a:stretch>
            <a:fillRect/>
          </a:stretch>
        </p:blipFill>
        <p:spPr>
          <a:xfrm>
            <a:off x="7282087" y="2228428"/>
            <a:ext cx="4537380" cy="2552276"/>
          </a:xfrm>
          <a:prstGeom prst="rect">
            <a:avLst/>
          </a:prstGeom>
        </p:spPr>
      </p:pic>
      <p:sp>
        <p:nvSpPr>
          <p:cNvPr id="6" name="TekstSylinder 5">
            <a:extLst>
              <a:ext uri="{FF2B5EF4-FFF2-40B4-BE49-F238E27FC236}">
                <a16:creationId xmlns:a16="http://schemas.microsoft.com/office/drawing/2014/main" id="{2B9A5E6A-5D40-4D5B-990D-BFDDCA58D2EB}"/>
              </a:ext>
            </a:extLst>
          </p:cNvPr>
          <p:cNvSpPr txBox="1"/>
          <p:nvPr/>
        </p:nvSpPr>
        <p:spPr>
          <a:xfrm>
            <a:off x="4734560" y="1363134"/>
            <a:ext cx="34814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1" i="0" u="none" strike="noStrike" kern="1200" cap="none" spc="0" normalizeH="0" baseline="0" noProof="0" dirty="0">
                <a:ln>
                  <a:noFill/>
                </a:ln>
                <a:solidFill>
                  <a:prstClr val="black"/>
                </a:solidFill>
                <a:effectLst/>
                <a:uLnTx/>
                <a:uFillTx/>
                <a:latin typeface="Calibri" panose="020F0502020204030204"/>
                <a:ea typeface="+mn-ea"/>
                <a:cs typeface="+mn-cs"/>
              </a:rPr>
              <a:t>KOMPETANSE</a:t>
            </a:r>
          </a:p>
        </p:txBody>
      </p:sp>
      <p:sp>
        <p:nvSpPr>
          <p:cNvPr id="8" name="TekstSylinder 7">
            <a:extLst>
              <a:ext uri="{FF2B5EF4-FFF2-40B4-BE49-F238E27FC236}">
                <a16:creationId xmlns:a16="http://schemas.microsoft.com/office/drawing/2014/main" id="{91AD37FE-C750-455B-9370-E159DA51CD1D}"/>
              </a:ext>
            </a:extLst>
          </p:cNvPr>
          <p:cNvSpPr txBox="1"/>
          <p:nvPr/>
        </p:nvSpPr>
        <p:spPr>
          <a:xfrm>
            <a:off x="4397585" y="5037868"/>
            <a:ext cx="41554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1" i="0" u="none" strike="noStrike" kern="1200" cap="none" spc="0" normalizeH="0" baseline="0" noProof="0" dirty="0">
                <a:ln>
                  <a:noFill/>
                </a:ln>
                <a:solidFill>
                  <a:prstClr val="black"/>
                </a:solidFill>
                <a:effectLst/>
                <a:uLnTx/>
                <a:uFillTx/>
                <a:latin typeface="Calibri" panose="020F0502020204030204"/>
                <a:ea typeface="+mn-ea"/>
                <a:cs typeface="+mn-cs"/>
              </a:rPr>
              <a:t>KOMMUNIKASJON </a:t>
            </a:r>
          </a:p>
        </p:txBody>
      </p:sp>
      <p:cxnSp>
        <p:nvCxnSpPr>
          <p:cNvPr id="10" name="Kobling: buet 9">
            <a:extLst>
              <a:ext uri="{FF2B5EF4-FFF2-40B4-BE49-F238E27FC236}">
                <a16:creationId xmlns:a16="http://schemas.microsoft.com/office/drawing/2014/main" id="{A58658A3-952E-478F-9C34-7055A035B179}"/>
              </a:ext>
            </a:extLst>
          </p:cNvPr>
          <p:cNvCxnSpPr/>
          <p:nvPr/>
        </p:nvCxnSpPr>
        <p:spPr>
          <a:xfrm>
            <a:off x="5303519" y="2751033"/>
            <a:ext cx="1673013" cy="1612053"/>
          </a:xfrm>
          <a:prstGeom prst="curvedConnector3">
            <a:avLst/>
          </a:prstGeom>
          <a:ln w="76200">
            <a:solidFill>
              <a:schemeClr val="accent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1" name="Pil: høyre 10">
            <a:extLst>
              <a:ext uri="{FF2B5EF4-FFF2-40B4-BE49-F238E27FC236}">
                <a16:creationId xmlns:a16="http://schemas.microsoft.com/office/drawing/2014/main" id="{CB3850B2-5A2D-49FB-8360-DACE5EBE8E2C}"/>
              </a:ext>
            </a:extLst>
          </p:cNvPr>
          <p:cNvSpPr/>
          <p:nvPr/>
        </p:nvSpPr>
        <p:spPr>
          <a:xfrm>
            <a:off x="5052907" y="3163147"/>
            <a:ext cx="2065866" cy="799253"/>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38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45CE286-901D-48C8-BE19-70D70C9B3549}"/>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842052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D9F48E-B595-4A2C-818A-162E5657078B}"/>
              </a:ext>
            </a:extLst>
          </p:cNvPr>
          <p:cNvPicPr>
            <a:picLocks noChangeAspect="1"/>
          </p:cNvPicPr>
          <p:nvPr/>
        </p:nvPicPr>
        <p:blipFill rotWithShape="1">
          <a:blip r:embed="rId2"/>
          <a:srcRect l="2816" b="46943"/>
          <a:stretch/>
        </p:blipFill>
        <p:spPr>
          <a:xfrm>
            <a:off x="-1583539" y="-902266"/>
            <a:ext cx="16099087" cy="4946494"/>
          </a:xfrm>
          <a:prstGeom prst="rect">
            <a:avLst/>
          </a:prstGeom>
        </p:spPr>
      </p:pic>
      <p:pic>
        <p:nvPicPr>
          <p:cNvPr id="3" name="Picture 2">
            <a:extLst>
              <a:ext uri="{FF2B5EF4-FFF2-40B4-BE49-F238E27FC236}">
                <a16:creationId xmlns:a16="http://schemas.microsoft.com/office/drawing/2014/main" id="{0C080605-D86C-41FB-9E7E-E9C965E7C3DB}"/>
              </a:ext>
            </a:extLst>
          </p:cNvPr>
          <p:cNvPicPr>
            <a:picLocks noChangeAspect="1"/>
          </p:cNvPicPr>
          <p:nvPr/>
        </p:nvPicPr>
        <p:blipFill>
          <a:blip r:embed="rId3"/>
          <a:stretch>
            <a:fillRect/>
          </a:stretch>
        </p:blipFill>
        <p:spPr>
          <a:xfrm>
            <a:off x="490242" y="365125"/>
            <a:ext cx="11211516" cy="963251"/>
          </a:xfrm>
          <a:prstGeom prst="rect">
            <a:avLst/>
          </a:prstGeom>
        </p:spPr>
      </p:pic>
      <p:pic>
        <p:nvPicPr>
          <p:cNvPr id="5" name="Bilde 4">
            <a:extLst>
              <a:ext uri="{FF2B5EF4-FFF2-40B4-BE49-F238E27FC236}">
                <a16:creationId xmlns:a16="http://schemas.microsoft.com/office/drawing/2014/main" id="{53A6C551-4B9D-1D71-7721-CDB9CFDC53BE}"/>
              </a:ext>
            </a:extLst>
          </p:cNvPr>
          <p:cNvPicPr>
            <a:picLocks noChangeAspect="1"/>
          </p:cNvPicPr>
          <p:nvPr/>
        </p:nvPicPr>
        <p:blipFill>
          <a:blip r:embed="rId4"/>
          <a:stretch>
            <a:fillRect/>
          </a:stretch>
        </p:blipFill>
        <p:spPr>
          <a:xfrm>
            <a:off x="9247034" y="5697699"/>
            <a:ext cx="2585978" cy="925354"/>
          </a:xfrm>
          <a:prstGeom prst="rect">
            <a:avLst/>
          </a:prstGeom>
        </p:spPr>
      </p:pic>
    </p:spTree>
    <p:extLst>
      <p:ext uri="{BB962C8B-B14F-4D97-AF65-F5344CB8AC3E}">
        <p14:creationId xmlns:p14="http://schemas.microsoft.com/office/powerpoint/2010/main" val="130310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C5EECD-E98D-47C9-8052-66D94675EC06}"/>
              </a:ext>
            </a:extLst>
          </p:cNvPr>
          <p:cNvSpPr txBox="1"/>
          <p:nvPr/>
        </p:nvSpPr>
        <p:spPr>
          <a:xfrm>
            <a:off x="1466850" y="306541"/>
            <a:ext cx="92583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dirty="0">
                <a:ln>
                  <a:noFill/>
                </a:ln>
                <a:solidFill>
                  <a:prstClr val="black"/>
                </a:solidFill>
                <a:effectLst/>
                <a:uLnTx/>
                <a:uFillTx/>
                <a:latin typeface="Calibri" panose="020F0502020204030204"/>
                <a:ea typeface="+mn-ea"/>
                <a:cs typeface="+mn-cs"/>
              </a:rPr>
              <a:t>App-basert diagnostikk av slagpasienter for ambulansetjenesten </a:t>
            </a:r>
          </a:p>
        </p:txBody>
      </p:sp>
      <p:pic>
        <p:nvPicPr>
          <p:cNvPr id="5" name="Picture 4">
            <a:extLst>
              <a:ext uri="{FF2B5EF4-FFF2-40B4-BE49-F238E27FC236}">
                <a16:creationId xmlns:a16="http://schemas.microsoft.com/office/drawing/2014/main" id="{3F6477AE-F0CE-4D78-97A8-329169D25F3A}"/>
              </a:ext>
            </a:extLst>
          </p:cNvPr>
          <p:cNvPicPr>
            <a:picLocks noChangeAspect="1"/>
          </p:cNvPicPr>
          <p:nvPr/>
        </p:nvPicPr>
        <p:blipFill>
          <a:blip r:embed="rId2"/>
          <a:stretch>
            <a:fillRect/>
          </a:stretch>
        </p:blipFill>
        <p:spPr>
          <a:xfrm>
            <a:off x="2494514" y="1601489"/>
            <a:ext cx="7877477" cy="4433297"/>
          </a:xfrm>
          <a:prstGeom prst="rect">
            <a:avLst/>
          </a:prstGeom>
        </p:spPr>
      </p:pic>
      <p:pic>
        <p:nvPicPr>
          <p:cNvPr id="2" name="Bilde 6">
            <a:extLst>
              <a:ext uri="{FF2B5EF4-FFF2-40B4-BE49-F238E27FC236}">
                <a16:creationId xmlns:a16="http://schemas.microsoft.com/office/drawing/2014/main" id="{38739EE2-D4B4-448B-1284-C2CE401A0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1898" y="5340002"/>
            <a:ext cx="7042708" cy="138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1209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D1350E-FDBD-4E73-A713-1E885E3B611A}"/>
              </a:ext>
            </a:extLst>
          </p:cNvPr>
          <p:cNvSpPr>
            <a:spLocks noGrp="1"/>
          </p:cNvSpPr>
          <p:nvPr>
            <p:ph type="title"/>
          </p:nvPr>
        </p:nvSpPr>
        <p:spPr/>
        <p:txBody>
          <a:bodyPr/>
          <a:lstStyle/>
          <a:p>
            <a:endParaRPr lang="nb-NO"/>
          </a:p>
        </p:txBody>
      </p:sp>
      <p:pic>
        <p:nvPicPr>
          <p:cNvPr id="4" name="Bilde 3" descr="Et bilde som inneholder person, utendørs&#10;&#10;Automatisk generert beskrivelse">
            <a:extLst>
              <a:ext uri="{FF2B5EF4-FFF2-40B4-BE49-F238E27FC236}">
                <a16:creationId xmlns:a16="http://schemas.microsoft.com/office/drawing/2014/main" id="{7BEBF9A5-2C6B-41BD-8DD6-886ACA67CB83}"/>
              </a:ext>
            </a:extLst>
          </p:cNvPr>
          <p:cNvPicPr>
            <a:picLocks noChangeAspect="1"/>
          </p:cNvPicPr>
          <p:nvPr/>
        </p:nvPicPr>
        <p:blipFill rotWithShape="1">
          <a:blip r:embed="rId3">
            <a:extLst>
              <a:ext uri="{28A0092B-C50C-407E-A947-70E740481C1C}">
                <a14:useLocalDpi xmlns:a14="http://schemas.microsoft.com/office/drawing/2010/main" val="0"/>
              </a:ext>
            </a:extLst>
          </a:blip>
          <a:srcRect l="30950" r="19060"/>
          <a:stretch/>
        </p:blipFill>
        <p:spPr>
          <a:xfrm>
            <a:off x="1" y="0"/>
            <a:ext cx="4221480" cy="4496844"/>
          </a:xfrm>
          <a:prstGeom prst="rect">
            <a:avLst/>
          </a:prstGeom>
          <a:ln>
            <a:solidFill>
              <a:schemeClr val="bg1"/>
            </a:solidFill>
          </a:ln>
        </p:spPr>
      </p:pic>
      <p:pic>
        <p:nvPicPr>
          <p:cNvPr id="5" name="Bilde 4" descr="Et bilde som inneholder tekst, person&#10;&#10;Automatisk generert beskrivelse">
            <a:extLst>
              <a:ext uri="{FF2B5EF4-FFF2-40B4-BE49-F238E27FC236}">
                <a16:creationId xmlns:a16="http://schemas.microsoft.com/office/drawing/2014/main" id="{F9524DA6-075F-48FD-9331-58D99F72BF71}"/>
              </a:ext>
            </a:extLst>
          </p:cNvPr>
          <p:cNvPicPr>
            <a:picLocks noChangeAspect="1"/>
          </p:cNvPicPr>
          <p:nvPr/>
        </p:nvPicPr>
        <p:blipFill rotWithShape="1">
          <a:blip r:embed="rId4">
            <a:extLst>
              <a:ext uri="{28A0092B-C50C-407E-A947-70E740481C1C}">
                <a14:useLocalDpi xmlns:a14="http://schemas.microsoft.com/office/drawing/2010/main" val="0"/>
              </a:ext>
            </a:extLst>
          </a:blip>
          <a:srcRect l="16702" r="20636"/>
          <a:stretch/>
        </p:blipFill>
        <p:spPr>
          <a:xfrm>
            <a:off x="4221481" y="0"/>
            <a:ext cx="4221480" cy="4496844"/>
          </a:xfrm>
          <a:prstGeom prst="rect">
            <a:avLst/>
          </a:prstGeom>
          <a:ln>
            <a:solidFill>
              <a:schemeClr val="bg1"/>
            </a:solidFill>
          </a:ln>
        </p:spPr>
      </p:pic>
      <p:pic>
        <p:nvPicPr>
          <p:cNvPr id="6" name="Bilde 5" descr="Et bilde som inneholder person, stående, innendørs&#10;&#10;Automatisk generert beskrivelse">
            <a:extLst>
              <a:ext uri="{FF2B5EF4-FFF2-40B4-BE49-F238E27FC236}">
                <a16:creationId xmlns:a16="http://schemas.microsoft.com/office/drawing/2014/main" id="{3DA574B9-BA45-42CA-9E2E-3E72FE2F7894}"/>
              </a:ext>
            </a:extLst>
          </p:cNvPr>
          <p:cNvPicPr>
            <a:picLocks noChangeAspect="1"/>
          </p:cNvPicPr>
          <p:nvPr/>
        </p:nvPicPr>
        <p:blipFill rotWithShape="1">
          <a:blip r:embed="rId5">
            <a:extLst>
              <a:ext uri="{28A0092B-C50C-407E-A947-70E740481C1C}">
                <a14:useLocalDpi xmlns:a14="http://schemas.microsoft.com/office/drawing/2010/main" val="0"/>
              </a:ext>
            </a:extLst>
          </a:blip>
          <a:srcRect l="11487" r="6185"/>
          <a:stretch/>
        </p:blipFill>
        <p:spPr>
          <a:xfrm>
            <a:off x="8442961" y="-1"/>
            <a:ext cx="3749039" cy="4496843"/>
          </a:xfrm>
          <a:prstGeom prst="rect">
            <a:avLst/>
          </a:prstGeom>
          <a:ln>
            <a:solidFill>
              <a:schemeClr val="bg1"/>
            </a:solidFill>
          </a:ln>
        </p:spPr>
      </p:pic>
      <p:sp>
        <p:nvSpPr>
          <p:cNvPr id="12" name="Pil: femkant 11">
            <a:extLst>
              <a:ext uri="{FF2B5EF4-FFF2-40B4-BE49-F238E27FC236}">
                <a16:creationId xmlns:a16="http://schemas.microsoft.com/office/drawing/2014/main" id="{AE52AF02-92AF-4BA0-8C4E-F04C26E809DF}"/>
              </a:ext>
            </a:extLst>
          </p:cNvPr>
          <p:cNvSpPr/>
          <p:nvPr/>
        </p:nvSpPr>
        <p:spPr>
          <a:xfrm>
            <a:off x="-1504" y="4496844"/>
            <a:ext cx="6097504" cy="2361156"/>
          </a:xfrm>
          <a:prstGeom prst="homePlate">
            <a:avLst>
              <a:gd name="adj" fmla="val 0"/>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Sylinder 6">
            <a:extLst>
              <a:ext uri="{FF2B5EF4-FFF2-40B4-BE49-F238E27FC236}">
                <a16:creationId xmlns:a16="http://schemas.microsoft.com/office/drawing/2014/main" id="{B8E33C97-1419-4414-95A7-22CCCA9DDF16}"/>
              </a:ext>
            </a:extLst>
          </p:cNvPr>
          <p:cNvSpPr txBox="1"/>
          <p:nvPr/>
        </p:nvSpPr>
        <p:spPr>
          <a:xfrm>
            <a:off x="1208090" y="5438252"/>
            <a:ext cx="18053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ro New Light" panose="02000400000000000000" pitchFamily="50" charset="0"/>
                <a:ea typeface="+mn-ea"/>
                <a:cs typeface="+mn-cs"/>
              </a:rPr>
              <a:t>1. </a:t>
            </a:r>
            <a:r>
              <a:rPr kumimoji="0" lang="en-US" sz="2400" b="0" i="0" u="none" strike="noStrike" kern="1200" cap="none" spc="0" normalizeH="0" baseline="0" noProof="0" dirty="0" err="1">
                <a:ln>
                  <a:noFill/>
                </a:ln>
                <a:solidFill>
                  <a:srgbClr val="000000"/>
                </a:solidFill>
                <a:effectLst/>
                <a:uLnTx/>
                <a:uFillTx/>
                <a:latin typeface="Hero New Light" panose="02000400000000000000" pitchFamily="50" charset="0"/>
                <a:ea typeface="+mn-ea"/>
                <a:cs typeface="+mn-cs"/>
              </a:rPr>
              <a:t>Opplæring</a:t>
            </a:r>
            <a:endParaRPr kumimoji="0" lang="nb-NO" sz="2400" b="0" i="0" u="none" strike="noStrike" kern="1200" cap="none" spc="0" normalizeH="0" baseline="0" noProof="0" dirty="0">
              <a:ln>
                <a:noFill/>
              </a:ln>
              <a:solidFill>
                <a:prstClr val="black"/>
              </a:solidFill>
              <a:effectLst/>
              <a:uLnTx/>
              <a:uFillTx/>
              <a:latin typeface="Hero New Light" panose="02000400000000000000" pitchFamily="50" charset="0"/>
              <a:ea typeface="+mn-ea"/>
              <a:cs typeface="+mn-cs"/>
            </a:endParaRPr>
          </a:p>
        </p:txBody>
      </p:sp>
      <p:sp>
        <p:nvSpPr>
          <p:cNvPr id="14" name="TekstSylinder 13">
            <a:extLst>
              <a:ext uri="{FF2B5EF4-FFF2-40B4-BE49-F238E27FC236}">
                <a16:creationId xmlns:a16="http://schemas.microsoft.com/office/drawing/2014/main" id="{ECA0374F-DF7A-43A4-9652-A6BA8E4FF20A}"/>
              </a:ext>
            </a:extLst>
          </p:cNvPr>
          <p:cNvSpPr txBox="1"/>
          <p:nvPr/>
        </p:nvSpPr>
        <p:spPr>
          <a:xfrm>
            <a:off x="5218997" y="5438252"/>
            <a:ext cx="17540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ro New Light" panose="02000400000000000000" pitchFamily="50" charset="0"/>
                <a:ea typeface="+mn-ea"/>
                <a:cs typeface="+mn-cs"/>
              </a:rPr>
              <a:t>2. </a:t>
            </a:r>
            <a:r>
              <a:rPr kumimoji="0" lang="en-US" sz="2400" b="0" i="0" u="none" strike="noStrike" kern="1200" cap="none" spc="0" normalizeH="0" baseline="0" noProof="0" dirty="0" err="1">
                <a:ln>
                  <a:noFill/>
                </a:ln>
                <a:solidFill>
                  <a:srgbClr val="000000"/>
                </a:solidFill>
                <a:effectLst/>
                <a:uLnTx/>
                <a:uFillTx/>
                <a:latin typeface="Hero New Light" panose="02000400000000000000" pitchFamily="50" charset="0"/>
                <a:ea typeface="+mn-ea"/>
                <a:cs typeface="+mn-cs"/>
              </a:rPr>
              <a:t>Mobilapp</a:t>
            </a:r>
            <a:r>
              <a:rPr kumimoji="0" lang="en-US" sz="2400" b="0" i="0" u="none" strike="noStrike" kern="1200" cap="none" spc="0" normalizeH="0" baseline="0" noProof="0" dirty="0">
                <a:ln>
                  <a:noFill/>
                </a:ln>
                <a:solidFill>
                  <a:srgbClr val="000000"/>
                </a:solidFill>
                <a:effectLst/>
                <a:uLnTx/>
                <a:uFillTx/>
                <a:latin typeface="Hero New Light" panose="02000400000000000000" pitchFamily="50" charset="0"/>
                <a:ea typeface="+mn-ea"/>
                <a:cs typeface="+mn-cs"/>
              </a:rPr>
              <a:t> </a:t>
            </a:r>
          </a:p>
        </p:txBody>
      </p:sp>
      <p:sp>
        <p:nvSpPr>
          <p:cNvPr id="16" name="TekstSylinder 15">
            <a:extLst>
              <a:ext uri="{FF2B5EF4-FFF2-40B4-BE49-F238E27FC236}">
                <a16:creationId xmlns:a16="http://schemas.microsoft.com/office/drawing/2014/main" id="{943F6706-C8EC-4CA2-813D-C4F180AE74AE}"/>
              </a:ext>
            </a:extLst>
          </p:cNvPr>
          <p:cNvSpPr txBox="1"/>
          <p:nvPr/>
        </p:nvSpPr>
        <p:spPr>
          <a:xfrm>
            <a:off x="9039534" y="5437517"/>
            <a:ext cx="25558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ro New Light" panose="02000400000000000000" pitchFamily="50" charset="0"/>
                <a:ea typeface="+mn-ea"/>
                <a:cs typeface="+mn-cs"/>
              </a:rPr>
              <a:t>3. </a:t>
            </a:r>
            <a:r>
              <a:rPr kumimoji="0" lang="en-US" sz="2400" b="0" i="0" u="none" strike="noStrike" kern="1200" cap="none" spc="0" normalizeH="0" baseline="0" noProof="0" dirty="0" err="1">
                <a:ln>
                  <a:noFill/>
                </a:ln>
                <a:solidFill>
                  <a:srgbClr val="000000"/>
                </a:solidFill>
                <a:effectLst/>
                <a:uLnTx/>
                <a:uFillTx/>
                <a:latin typeface="Hero New Light" panose="02000400000000000000" pitchFamily="50" charset="0"/>
                <a:ea typeface="+mn-ea"/>
                <a:cs typeface="+mn-cs"/>
              </a:rPr>
              <a:t>Kommunikasjon</a:t>
            </a:r>
            <a:r>
              <a:rPr kumimoji="0" lang="en-US" sz="2400" b="0" i="0" u="none" strike="noStrike" kern="1200" cap="none" spc="0" normalizeH="0" baseline="0" noProof="0" dirty="0">
                <a:ln>
                  <a:noFill/>
                </a:ln>
                <a:solidFill>
                  <a:srgbClr val="000000"/>
                </a:solidFill>
                <a:effectLst/>
                <a:uLnTx/>
                <a:uFillTx/>
                <a:latin typeface="Hero New Light" panose="02000400000000000000" pitchFamily="50" charset="0"/>
                <a:ea typeface="+mn-ea"/>
                <a:cs typeface="+mn-cs"/>
              </a:rPr>
              <a:t> </a:t>
            </a:r>
            <a:endParaRPr kumimoji="0" lang="nb-NO" sz="2400" b="0" i="0" u="none" strike="noStrike" kern="1200" cap="none" spc="0" normalizeH="0" baseline="0" noProof="0" dirty="0">
              <a:ln>
                <a:noFill/>
              </a:ln>
              <a:solidFill>
                <a:prstClr val="black"/>
              </a:solidFill>
              <a:effectLst/>
              <a:uLnTx/>
              <a:uFillTx/>
              <a:latin typeface="Hero New Light" panose="02000400000000000000" pitchFamily="50" charset="0"/>
              <a:ea typeface="+mn-ea"/>
              <a:cs typeface="+mn-cs"/>
            </a:endParaRPr>
          </a:p>
        </p:txBody>
      </p:sp>
      <p:sp>
        <p:nvSpPr>
          <p:cNvPr id="3" name="TextBox 2">
            <a:extLst>
              <a:ext uri="{FF2B5EF4-FFF2-40B4-BE49-F238E27FC236}">
                <a16:creationId xmlns:a16="http://schemas.microsoft.com/office/drawing/2014/main" id="{6A08D070-66B6-4276-8E43-6E0D6712BD8C}"/>
              </a:ext>
            </a:extLst>
          </p:cNvPr>
          <p:cNvSpPr txBox="1"/>
          <p:nvPr/>
        </p:nvSpPr>
        <p:spPr>
          <a:xfrm>
            <a:off x="4543425" y="6308209"/>
            <a:ext cx="28765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Guterud et al. Trials, 2022</a:t>
            </a:r>
          </a:p>
        </p:txBody>
      </p:sp>
    </p:spTree>
    <p:extLst>
      <p:ext uri="{BB962C8B-B14F-4D97-AF65-F5344CB8AC3E}">
        <p14:creationId xmlns:p14="http://schemas.microsoft.com/office/powerpoint/2010/main" val="3036177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6FEC26A-8E7B-41E7-A539-B1456B99F057}"/>
              </a:ext>
            </a:extLst>
          </p:cNvPr>
          <p:cNvPicPr>
            <a:picLocks noGrp="1" noChangeAspect="1"/>
          </p:cNvPicPr>
          <p:nvPr>
            <p:ph idx="1"/>
          </p:nvPr>
        </p:nvPicPr>
        <p:blipFill rotWithShape="1">
          <a:blip r:embed="rId2"/>
          <a:srcRect t="2054" r="61500" b="20"/>
          <a:stretch/>
        </p:blipFill>
        <p:spPr>
          <a:xfrm>
            <a:off x="3269274" y="142240"/>
            <a:ext cx="4693900" cy="6715760"/>
          </a:xfrm>
          <a:prstGeom prst="rect">
            <a:avLst/>
          </a:prstGeom>
        </p:spPr>
      </p:pic>
      <p:sp>
        <p:nvSpPr>
          <p:cNvPr id="2" name="TekstSylinder 1">
            <a:extLst>
              <a:ext uri="{FF2B5EF4-FFF2-40B4-BE49-F238E27FC236}">
                <a16:creationId xmlns:a16="http://schemas.microsoft.com/office/drawing/2014/main" id="{2DC7614D-E033-36AC-3E16-695AD2980FBF}"/>
              </a:ext>
            </a:extLst>
          </p:cNvPr>
          <p:cNvSpPr txBox="1"/>
          <p:nvPr/>
        </p:nvSpPr>
        <p:spPr>
          <a:xfrm>
            <a:off x="8334531" y="1888761"/>
            <a:ext cx="308047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dirty="0">
                <a:ln>
                  <a:noFill/>
                </a:ln>
                <a:solidFill>
                  <a:prstClr val="black"/>
                </a:solidFill>
                <a:effectLst/>
                <a:uLnTx/>
                <a:uFillTx/>
                <a:latin typeface="Calibri" panose="020F0502020204030204"/>
                <a:ea typeface="+mn-ea"/>
                <a:cs typeface="+mn-cs"/>
              </a:rPr>
              <a:t>Det tradisjonelle NIHSS skjemaet </a:t>
            </a:r>
          </a:p>
        </p:txBody>
      </p:sp>
    </p:spTree>
    <p:extLst>
      <p:ext uri="{BB962C8B-B14F-4D97-AF65-F5344CB8AC3E}">
        <p14:creationId xmlns:p14="http://schemas.microsoft.com/office/powerpoint/2010/main" val="375806756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rsideslider">
  <a:themeElements>
    <a:clrScheme name="SNLA">
      <a:dk1>
        <a:srgbClr val="000000"/>
      </a:dk1>
      <a:lt1>
        <a:srgbClr val="FFFFFF"/>
      </a:lt1>
      <a:dk2>
        <a:srgbClr val="E31937"/>
      </a:dk2>
      <a:lt2>
        <a:srgbClr val="F8F5F3"/>
      </a:lt2>
      <a:accent1>
        <a:srgbClr val="E31937"/>
      </a:accent1>
      <a:accent2>
        <a:srgbClr val="004B8D"/>
      </a:accent2>
      <a:accent3>
        <a:srgbClr val="F5832B"/>
      </a:accent3>
      <a:accent4>
        <a:srgbClr val="8F2F59"/>
      </a:accent4>
      <a:accent5>
        <a:srgbClr val="2CB195"/>
      </a:accent5>
      <a:accent6>
        <a:srgbClr val="8797CC"/>
      </a:accent6>
      <a:hlink>
        <a:srgbClr val="E94E66"/>
      </a:hlink>
      <a:folHlink>
        <a:srgbClr val="F5832B"/>
      </a:folHlink>
    </a:clrScheme>
    <a:fontScheme name="Egendefinert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112_SNLA_PP_NOR.pptx" id="{E44DCD36-DB12-416F-B614-9488396FEACA}" vid="{78852AE9-C554-4A3E-8371-7765E3B186A2}"/>
    </a:ext>
  </a:extLst>
</a:theme>
</file>

<file path=ppt/theme/theme3.xml><?xml version="1.0" encoding="utf-8"?>
<a:theme xmlns:a="http://schemas.openxmlformats.org/drawingml/2006/main" name="3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1031</Words>
  <Application>Microsoft Office PowerPoint</Application>
  <PresentationFormat>Widescreen</PresentationFormat>
  <Paragraphs>234</Paragraphs>
  <Slides>22</Slides>
  <Notes>9</Notes>
  <HiddenSlides>0</HiddenSlides>
  <MMClips>0</MMClips>
  <ScaleCrop>false</ScaleCrop>
  <HeadingPairs>
    <vt:vector size="6" baseType="variant">
      <vt:variant>
        <vt:lpstr>Brukte skrifter</vt:lpstr>
      </vt:variant>
      <vt:variant>
        <vt:i4>8</vt:i4>
      </vt:variant>
      <vt:variant>
        <vt:lpstr>Tema</vt:lpstr>
      </vt:variant>
      <vt:variant>
        <vt:i4>4</vt:i4>
      </vt:variant>
      <vt:variant>
        <vt:lpstr>Lysbildetitler</vt:lpstr>
      </vt:variant>
      <vt:variant>
        <vt:i4>22</vt:i4>
      </vt:variant>
    </vt:vector>
  </HeadingPairs>
  <TitlesOfParts>
    <vt:vector size="34" baseType="lpstr">
      <vt:lpstr>Arial</vt:lpstr>
      <vt:lpstr>Calibri</vt:lpstr>
      <vt:lpstr>Calibri Light</vt:lpstr>
      <vt:lpstr>Hero New Light</vt:lpstr>
      <vt:lpstr>Hero New Medium</vt:lpstr>
      <vt:lpstr>Hero New SemiBold</vt:lpstr>
      <vt:lpstr>Roboto</vt:lpstr>
      <vt:lpstr>Segoe UI</vt:lpstr>
      <vt:lpstr>Office-tema</vt:lpstr>
      <vt:lpstr>Forsideslider</vt:lpstr>
      <vt:lpstr>3_Office-tema</vt:lpstr>
      <vt:lpstr>Office Theme</vt:lpstr>
      <vt:lpstr>Hjernen i ambulansen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Maren Ranhoff Hov - Norsk Luftambulanse Stiftelsen</dc:creator>
  <cp:lastModifiedBy>Maren Ranhoff Hov - Norsk Luftambulanse Stiftelsen</cp:lastModifiedBy>
  <cp:revision>1</cp:revision>
  <dcterms:created xsi:type="dcterms:W3CDTF">2023-06-09T13:44:51Z</dcterms:created>
  <dcterms:modified xsi:type="dcterms:W3CDTF">2023-06-12T07:15:14Z</dcterms:modified>
</cp:coreProperties>
</file>