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782" r:id="rId2"/>
  </p:sldMasterIdLst>
  <p:notesMasterIdLst>
    <p:notesMasterId r:id="rId14"/>
  </p:notesMasterIdLst>
  <p:handoutMasterIdLst>
    <p:handoutMasterId r:id="rId15"/>
  </p:handoutMasterIdLst>
  <p:sldIdLst>
    <p:sldId id="256" r:id="rId3"/>
    <p:sldId id="265" r:id="rId4"/>
    <p:sldId id="266" r:id="rId5"/>
    <p:sldId id="271" r:id="rId6"/>
    <p:sldId id="289" r:id="rId7"/>
    <p:sldId id="283" r:id="rId8"/>
    <p:sldId id="284" r:id="rId9"/>
    <p:sldId id="285" r:id="rId10"/>
    <p:sldId id="286" r:id="rId11"/>
    <p:sldId id="287" r:id="rId12"/>
    <p:sldId id="288" r:id="rId13"/>
  </p:sldIdLst>
  <p:sldSz cx="9144000" cy="5715000" type="screen16x10"/>
  <p:notesSz cx="6794500" cy="9931400"/>
  <p:defaultTextStyle>
    <a:defPPr>
      <a:defRPr lang="en-US"/>
    </a:defPPr>
    <a:lvl1pPr algn="l" rtl="0" fontAlgn="base">
      <a:spcBef>
        <a:spcPct val="0"/>
      </a:spcBef>
      <a:spcAft>
        <a:spcPct val="0"/>
      </a:spcAft>
      <a:defRPr sz="1600" kern="1200">
        <a:solidFill>
          <a:schemeClr val="tx1"/>
        </a:solidFill>
        <a:latin typeface="Arial" charset="0"/>
        <a:ea typeface="ヒラギノ角ゴ Pro W3" charset="0"/>
        <a:cs typeface="ヒラギノ角ゴ Pro W3" charset="0"/>
      </a:defRPr>
    </a:lvl1pPr>
    <a:lvl2pPr marL="361950" indent="95250" algn="l" rtl="0" fontAlgn="base">
      <a:spcBef>
        <a:spcPct val="0"/>
      </a:spcBef>
      <a:spcAft>
        <a:spcPct val="0"/>
      </a:spcAft>
      <a:defRPr sz="1600" kern="1200">
        <a:solidFill>
          <a:schemeClr val="tx1"/>
        </a:solidFill>
        <a:latin typeface="Arial" charset="0"/>
        <a:ea typeface="ヒラギノ角ゴ Pro W3" charset="0"/>
        <a:cs typeface="ヒラギノ角ゴ Pro W3" charset="0"/>
      </a:defRPr>
    </a:lvl2pPr>
    <a:lvl3pPr marL="725488" indent="188913" algn="l" rtl="0" fontAlgn="base">
      <a:spcBef>
        <a:spcPct val="0"/>
      </a:spcBef>
      <a:spcAft>
        <a:spcPct val="0"/>
      </a:spcAft>
      <a:defRPr sz="1600" kern="1200">
        <a:solidFill>
          <a:schemeClr val="tx1"/>
        </a:solidFill>
        <a:latin typeface="Arial" charset="0"/>
        <a:ea typeface="ヒラギノ角ゴ Pro W3" charset="0"/>
        <a:cs typeface="ヒラギノ角ゴ Pro W3" charset="0"/>
      </a:defRPr>
    </a:lvl3pPr>
    <a:lvl4pPr marL="1087438" indent="284163" algn="l" rtl="0" fontAlgn="base">
      <a:spcBef>
        <a:spcPct val="0"/>
      </a:spcBef>
      <a:spcAft>
        <a:spcPct val="0"/>
      </a:spcAft>
      <a:defRPr sz="1600" kern="1200">
        <a:solidFill>
          <a:schemeClr val="tx1"/>
        </a:solidFill>
        <a:latin typeface="Arial" charset="0"/>
        <a:ea typeface="ヒラギノ角ゴ Pro W3" charset="0"/>
        <a:cs typeface="ヒラギノ角ゴ Pro W3" charset="0"/>
      </a:defRPr>
    </a:lvl4pPr>
    <a:lvl5pPr marL="1450975" indent="377825" algn="l" rtl="0" fontAlgn="base">
      <a:spcBef>
        <a:spcPct val="0"/>
      </a:spcBef>
      <a:spcAft>
        <a:spcPct val="0"/>
      </a:spcAft>
      <a:defRPr sz="1600" kern="1200">
        <a:solidFill>
          <a:schemeClr val="tx1"/>
        </a:solidFill>
        <a:latin typeface="Arial" charset="0"/>
        <a:ea typeface="ヒラギノ角ゴ Pro W3" charset="0"/>
        <a:cs typeface="ヒラギノ角ゴ Pro W3" charset="0"/>
      </a:defRPr>
    </a:lvl5pPr>
    <a:lvl6pPr marL="2286000" algn="l" defTabSz="457200" rtl="0" eaLnBrk="1" latinLnBrk="0" hangingPunct="1">
      <a:defRPr sz="1600" kern="1200">
        <a:solidFill>
          <a:schemeClr val="tx1"/>
        </a:solidFill>
        <a:latin typeface="Arial" charset="0"/>
        <a:ea typeface="ヒラギノ角ゴ Pro W3" charset="0"/>
        <a:cs typeface="ヒラギノ角ゴ Pro W3" charset="0"/>
      </a:defRPr>
    </a:lvl6pPr>
    <a:lvl7pPr marL="2743200" algn="l" defTabSz="457200" rtl="0" eaLnBrk="1" latinLnBrk="0" hangingPunct="1">
      <a:defRPr sz="1600" kern="1200">
        <a:solidFill>
          <a:schemeClr val="tx1"/>
        </a:solidFill>
        <a:latin typeface="Arial" charset="0"/>
        <a:ea typeface="ヒラギノ角ゴ Pro W3" charset="0"/>
        <a:cs typeface="ヒラギノ角ゴ Pro W3" charset="0"/>
      </a:defRPr>
    </a:lvl7pPr>
    <a:lvl8pPr marL="3200400" algn="l" defTabSz="457200" rtl="0" eaLnBrk="1" latinLnBrk="0" hangingPunct="1">
      <a:defRPr sz="1600" kern="1200">
        <a:solidFill>
          <a:schemeClr val="tx1"/>
        </a:solidFill>
        <a:latin typeface="Arial" charset="0"/>
        <a:ea typeface="ヒラギノ角ゴ Pro W3" charset="0"/>
        <a:cs typeface="ヒラギノ角ゴ Pro W3" charset="0"/>
      </a:defRPr>
    </a:lvl8pPr>
    <a:lvl9pPr marL="3657600" algn="l" defTabSz="457200" rtl="0" eaLnBrk="1" latinLnBrk="0" hangingPunct="1">
      <a:defRPr sz="1600" kern="1200">
        <a:solidFill>
          <a:schemeClr val="tx1"/>
        </a:solidFill>
        <a:latin typeface="Arial" charset="0"/>
        <a:ea typeface="ヒラギノ角ゴ Pro W3" charset="0"/>
        <a:cs typeface="ヒラギノ角ゴ Pro W3" charset="0"/>
      </a:defRPr>
    </a:lvl9pPr>
  </p:defaultTextStyle>
  <p:extLst>
    <p:ext uri="{EFAFB233-063F-42B5-8137-9DF3F51BA10A}">
      <p15:sldGuideLst xmlns:p15="http://schemas.microsoft.com/office/powerpoint/2012/main">
        <p15:guide id="1" orient="horz" pos="1800">
          <p15:clr>
            <a:srgbClr val="A4A3A4"/>
          </p15:clr>
        </p15:guide>
        <p15:guide id="2" pos="672">
          <p15:clr>
            <a:srgbClr val="A4A3A4"/>
          </p15:clr>
        </p15:guide>
        <p15:guide id="3" pos="5472">
          <p15:clr>
            <a:srgbClr val="A4A3A4"/>
          </p15:clr>
        </p15:guide>
        <p15:guide id="4" pos="1008">
          <p15:clr>
            <a:srgbClr val="A4A3A4"/>
          </p15:clr>
        </p15:guide>
        <p15:guide id="5" pos="1152">
          <p15:clr>
            <a:srgbClr val="A4A3A4"/>
          </p15:clr>
        </p15:guide>
      </p15:sldGuideLst>
    </p:ext>
    <p:ext uri="{2D200454-40CA-4A62-9FC3-DE9A4176ACB9}">
      <p15:notesGuideLst xmlns:p15="http://schemas.microsoft.com/office/powerpoint/2012/main">
        <p15:guide id="1" orient="horz" pos="3128" userDrawn="1">
          <p15:clr>
            <a:srgbClr val="A4A3A4"/>
          </p15:clr>
        </p15:guide>
        <p15:guide id="2" pos="214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68" autoAdjust="0"/>
    <p:restoredTop sz="65968" autoAdjust="0"/>
  </p:normalViewPr>
  <p:slideViewPr>
    <p:cSldViewPr>
      <p:cViewPr varScale="1">
        <p:scale>
          <a:sx n="69" d="100"/>
          <a:sy n="69" d="100"/>
        </p:scale>
        <p:origin x="970" y="62"/>
      </p:cViewPr>
      <p:guideLst>
        <p:guide orient="horz" pos="1800"/>
        <p:guide pos="672"/>
        <p:guide pos="5472"/>
        <p:guide pos="1008"/>
        <p:guide pos="1152"/>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5" d="100"/>
          <a:sy n="75" d="100"/>
        </p:scale>
        <p:origin x="-3440" y="-112"/>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lIns="91440" tIns="45720" rIns="91440" bIns="45720" rtlCol="0"/>
          <a:lstStyle>
            <a:lvl1pPr algn="l" eaLnBrk="0" hangingPunct="0">
              <a:defRPr sz="1200">
                <a:ea typeface="ヒラギノ角ゴ Pro W3" charset="-128"/>
                <a:cs typeface="ヒラギノ角ゴ Pro W3" charset="-128"/>
              </a:defRPr>
            </a:lvl1pPr>
          </a:lstStyle>
          <a:p>
            <a:pPr>
              <a:defRPr/>
            </a:pPr>
            <a:r>
              <a:rPr lang="nb-NO" smtClean="0"/>
              <a:t>Top 10 IT Issues</a:t>
            </a:r>
            <a:endParaRPr lang="nb-NO"/>
          </a:p>
        </p:txBody>
      </p:sp>
      <p:sp>
        <p:nvSpPr>
          <p:cNvPr id="3" name="Date Placeholder 2"/>
          <p:cNvSpPr>
            <a:spLocks noGrp="1"/>
          </p:cNvSpPr>
          <p:nvPr>
            <p:ph type="dt" sz="quarter" idx="1"/>
          </p:nvPr>
        </p:nvSpPr>
        <p:spPr>
          <a:xfrm>
            <a:off x="3848645" y="0"/>
            <a:ext cx="2944283" cy="496570"/>
          </a:xfrm>
          <a:prstGeom prst="rect">
            <a:avLst/>
          </a:prstGeom>
        </p:spPr>
        <p:txBody>
          <a:bodyPr vert="horz" lIns="91440" tIns="45720" rIns="91440" bIns="45720" rtlCol="0"/>
          <a:lstStyle>
            <a:lvl1pPr algn="r" eaLnBrk="0" hangingPunct="0">
              <a:defRPr sz="1200">
                <a:ea typeface="ヒラギノ角ゴ Pro W3" charset="-128"/>
                <a:cs typeface="ヒラギノ角ゴ Pro W3" charset="-128"/>
              </a:defRPr>
            </a:lvl1pPr>
          </a:lstStyle>
          <a:p>
            <a:pPr>
              <a:defRPr/>
            </a:pPr>
            <a:r>
              <a:rPr lang="nb-NO" smtClean="0"/>
              <a:t>14. april 2015</a:t>
            </a:r>
            <a:endParaRPr lang="nb-NO"/>
          </a:p>
        </p:txBody>
      </p:sp>
      <p:sp>
        <p:nvSpPr>
          <p:cNvPr id="4" name="Footer Placeholder 3"/>
          <p:cNvSpPr>
            <a:spLocks noGrp="1"/>
          </p:cNvSpPr>
          <p:nvPr>
            <p:ph type="ftr" sz="quarter" idx="2"/>
          </p:nvPr>
        </p:nvSpPr>
        <p:spPr>
          <a:xfrm>
            <a:off x="0" y="9433106"/>
            <a:ext cx="2944283" cy="496570"/>
          </a:xfrm>
          <a:prstGeom prst="rect">
            <a:avLst/>
          </a:prstGeom>
        </p:spPr>
        <p:txBody>
          <a:bodyPr vert="horz" lIns="91440" tIns="45720" rIns="91440" bIns="45720" rtlCol="0" anchor="b"/>
          <a:lstStyle>
            <a:lvl1pPr algn="l" eaLnBrk="0" hangingPunct="0">
              <a:defRPr sz="1200">
                <a:ea typeface="ヒラギノ角ゴ Pro W3" charset="-128"/>
                <a:cs typeface="ヒラギノ角ゴ Pro W3" charset="-128"/>
              </a:defRPr>
            </a:lvl1pPr>
          </a:lstStyle>
          <a:p>
            <a:pPr>
              <a:defRPr/>
            </a:pPr>
            <a:r>
              <a:rPr lang="nb-NO" smtClean="0"/>
              <a:t>IT-direktørmøte</a:t>
            </a:r>
            <a:endParaRPr lang="nb-NO"/>
          </a:p>
        </p:txBody>
      </p:sp>
      <p:sp>
        <p:nvSpPr>
          <p:cNvPr id="5" name="Slide Number Placeholder 4"/>
          <p:cNvSpPr>
            <a:spLocks noGrp="1"/>
          </p:cNvSpPr>
          <p:nvPr>
            <p:ph type="sldNum" sz="quarter" idx="3"/>
          </p:nvPr>
        </p:nvSpPr>
        <p:spPr>
          <a:xfrm>
            <a:off x="3848645" y="9433106"/>
            <a:ext cx="2944283" cy="496570"/>
          </a:xfrm>
          <a:prstGeom prst="rect">
            <a:avLst/>
          </a:prstGeom>
        </p:spPr>
        <p:txBody>
          <a:bodyPr vert="horz" lIns="91440" tIns="45720" rIns="91440" bIns="45720" rtlCol="0" anchor="b"/>
          <a:lstStyle>
            <a:lvl1pPr algn="r" eaLnBrk="0" hangingPunct="0">
              <a:defRPr sz="1200">
                <a:ea typeface="ヒラギノ角ゴ Pro W3" charset="-128"/>
                <a:cs typeface="ヒラギノ角ゴ Pro W3" charset="-128"/>
              </a:defRPr>
            </a:lvl1pPr>
          </a:lstStyle>
          <a:p>
            <a:pPr>
              <a:defRPr/>
            </a:pPr>
            <a:fld id="{A1902C42-6879-1341-A6A2-3C481815EAA4}" type="slidenum">
              <a:rPr lang="nb-NO"/>
              <a:pPr>
                <a:defRPr/>
              </a:pPr>
              <a:t>‹#›</a:t>
            </a:fld>
            <a:endParaRPr lang="nb-NO"/>
          </a:p>
        </p:txBody>
      </p:sp>
    </p:spTree>
    <p:extLst>
      <p:ext uri="{BB962C8B-B14F-4D97-AF65-F5344CB8AC3E}">
        <p14:creationId xmlns:p14="http://schemas.microsoft.com/office/powerpoint/2010/main" val="2484540905"/>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4283" cy="4965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ea typeface="ヒラギノ角ゴ Pro W3" charset="-128"/>
                <a:cs typeface="ヒラギノ角ゴ Pro W3" charset="-128"/>
              </a:defRPr>
            </a:lvl1pPr>
          </a:lstStyle>
          <a:p>
            <a:pPr>
              <a:defRPr/>
            </a:pPr>
            <a:r>
              <a:rPr lang="en-US" smtClean="0"/>
              <a:t>Top 10 IT Issues</a:t>
            </a:r>
            <a:endParaRPr lang="en-US"/>
          </a:p>
        </p:txBody>
      </p:sp>
      <p:sp>
        <p:nvSpPr>
          <p:cNvPr id="5123" name="Rectangle 3"/>
          <p:cNvSpPr>
            <a:spLocks noGrp="1" noChangeArrowheads="1"/>
          </p:cNvSpPr>
          <p:nvPr>
            <p:ph type="dt" idx="1"/>
          </p:nvPr>
        </p:nvSpPr>
        <p:spPr bwMode="auto">
          <a:xfrm>
            <a:off x="3850217" y="0"/>
            <a:ext cx="2944283" cy="4965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ea typeface="ヒラギノ角ゴ Pro W3" charset="-128"/>
                <a:cs typeface="ヒラギノ角ゴ Pro W3" charset="-128"/>
              </a:defRPr>
            </a:lvl1pPr>
          </a:lstStyle>
          <a:p>
            <a:pPr>
              <a:defRPr/>
            </a:pPr>
            <a:r>
              <a:rPr lang="nb-NO" smtClean="0"/>
              <a:t>14. april 2015</a:t>
            </a:r>
            <a:endParaRPr lang="en-US"/>
          </a:p>
        </p:txBody>
      </p:sp>
      <p:sp>
        <p:nvSpPr>
          <p:cNvPr id="25604" name="Rectangle 4"/>
          <p:cNvSpPr>
            <a:spLocks noGrp="1" noRot="1" noChangeAspect="1" noChangeArrowheads="1" noTextEdit="1"/>
          </p:cNvSpPr>
          <p:nvPr>
            <p:ph type="sldImg" idx="2"/>
          </p:nvPr>
        </p:nvSpPr>
        <p:spPr bwMode="auto">
          <a:xfrm>
            <a:off x="346075" y="663575"/>
            <a:ext cx="6130925" cy="3832225"/>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5125" name="Rectangle 5"/>
          <p:cNvSpPr>
            <a:spLocks noGrp="1" noChangeArrowheads="1"/>
          </p:cNvSpPr>
          <p:nvPr>
            <p:ph type="body" sz="quarter" idx="3"/>
          </p:nvPr>
        </p:nvSpPr>
        <p:spPr bwMode="auto">
          <a:xfrm>
            <a:off x="905934" y="4717415"/>
            <a:ext cx="4982633" cy="44691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9434830"/>
            <a:ext cx="2944283" cy="49657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ea typeface="ヒラギノ角ゴ Pro W3" charset="-128"/>
                <a:cs typeface="ヒラギノ角ゴ Pro W3" charset="-128"/>
              </a:defRPr>
            </a:lvl1pPr>
          </a:lstStyle>
          <a:p>
            <a:pPr>
              <a:defRPr/>
            </a:pPr>
            <a:r>
              <a:rPr lang="en-US" smtClean="0"/>
              <a:t>IT-direktørmøte</a:t>
            </a:r>
            <a:endParaRPr lang="en-US"/>
          </a:p>
        </p:txBody>
      </p:sp>
      <p:sp>
        <p:nvSpPr>
          <p:cNvPr id="5127" name="Rectangle 7"/>
          <p:cNvSpPr>
            <a:spLocks noGrp="1" noChangeArrowheads="1"/>
          </p:cNvSpPr>
          <p:nvPr>
            <p:ph type="sldNum" sz="quarter" idx="5"/>
          </p:nvPr>
        </p:nvSpPr>
        <p:spPr bwMode="auto">
          <a:xfrm>
            <a:off x="3850217" y="9434830"/>
            <a:ext cx="2944283" cy="49657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ea typeface="ヒラギノ角ゴ Pro W3" charset="-128"/>
                <a:cs typeface="ヒラギノ角ゴ Pro W3" charset="-128"/>
              </a:defRPr>
            </a:lvl1pPr>
          </a:lstStyle>
          <a:p>
            <a:pPr>
              <a:defRPr/>
            </a:pPr>
            <a:fld id="{AEA8815A-7CDE-C64A-9060-B4632EFF586A}" type="slidenum">
              <a:rPr lang="en-US"/>
              <a:pPr>
                <a:defRPr/>
              </a:pPr>
              <a:t>‹#›</a:t>
            </a:fld>
            <a:endParaRPr lang="en-US"/>
          </a:p>
        </p:txBody>
      </p:sp>
    </p:spTree>
    <p:extLst>
      <p:ext uri="{BB962C8B-B14F-4D97-AF65-F5344CB8AC3E}">
        <p14:creationId xmlns:p14="http://schemas.microsoft.com/office/powerpoint/2010/main" val="1094398151"/>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000" kern="1200">
        <a:solidFill>
          <a:schemeClr val="tx1"/>
        </a:solidFill>
        <a:latin typeface="Arial" charset="0"/>
        <a:ea typeface="ヒラギノ角ゴ Pro W3" charset="-128"/>
        <a:cs typeface="ヒラギノ角ゴ Pro W3" charset="-128"/>
      </a:defRPr>
    </a:lvl1pPr>
    <a:lvl2pPr marL="361950" algn="l" rtl="0" eaLnBrk="0" fontAlgn="base" hangingPunct="0">
      <a:spcBef>
        <a:spcPct val="30000"/>
      </a:spcBef>
      <a:spcAft>
        <a:spcPct val="0"/>
      </a:spcAft>
      <a:defRPr sz="1000" kern="1200">
        <a:solidFill>
          <a:schemeClr val="tx1"/>
        </a:solidFill>
        <a:latin typeface="Arial" charset="0"/>
        <a:ea typeface="ヒラギノ角ゴ Pro W3" charset="-128"/>
        <a:cs typeface="ヒラギノ角ゴ Pro W3" charset="-128"/>
      </a:defRPr>
    </a:lvl2pPr>
    <a:lvl3pPr marL="725488" algn="l" rtl="0" eaLnBrk="0" fontAlgn="base" hangingPunct="0">
      <a:spcBef>
        <a:spcPct val="30000"/>
      </a:spcBef>
      <a:spcAft>
        <a:spcPct val="0"/>
      </a:spcAft>
      <a:defRPr sz="1000" kern="1200">
        <a:solidFill>
          <a:schemeClr val="tx1"/>
        </a:solidFill>
        <a:latin typeface="Arial" charset="0"/>
        <a:ea typeface="ヒラギノ角ゴ Pro W3" charset="-128"/>
        <a:cs typeface="ヒラギノ角ゴ Pro W3" charset="-128"/>
      </a:defRPr>
    </a:lvl3pPr>
    <a:lvl4pPr marL="1087438" algn="l" rtl="0" eaLnBrk="0" fontAlgn="base" hangingPunct="0">
      <a:spcBef>
        <a:spcPct val="30000"/>
      </a:spcBef>
      <a:spcAft>
        <a:spcPct val="0"/>
      </a:spcAft>
      <a:defRPr sz="1000" kern="1200">
        <a:solidFill>
          <a:schemeClr val="tx1"/>
        </a:solidFill>
        <a:latin typeface="Arial" charset="0"/>
        <a:ea typeface="ヒラギノ角ゴ Pro W3" charset="-128"/>
        <a:cs typeface="ヒラギノ角ゴ Pro W3" charset="-128"/>
      </a:defRPr>
    </a:lvl4pPr>
    <a:lvl5pPr marL="1450975" algn="l" rtl="0" eaLnBrk="0" fontAlgn="base" hangingPunct="0">
      <a:spcBef>
        <a:spcPct val="30000"/>
      </a:spcBef>
      <a:spcAft>
        <a:spcPct val="0"/>
      </a:spcAft>
      <a:defRPr sz="1000" kern="1200">
        <a:solidFill>
          <a:schemeClr val="tx1"/>
        </a:solidFill>
        <a:latin typeface="Arial" charset="0"/>
        <a:ea typeface="ヒラギノ角ゴ Pro W3" charset="-128"/>
        <a:cs typeface="ヒラギノ角ゴ Pro W3" charset="-128"/>
      </a:defRPr>
    </a:lvl5pPr>
    <a:lvl6pPr marL="1814627" algn="l" defTabSz="362925" rtl="0" eaLnBrk="1" latinLnBrk="0" hangingPunct="1">
      <a:defRPr sz="1000" kern="1200">
        <a:solidFill>
          <a:schemeClr val="tx1"/>
        </a:solidFill>
        <a:latin typeface="+mn-lt"/>
        <a:ea typeface="+mn-ea"/>
        <a:cs typeface="+mn-cs"/>
      </a:defRPr>
    </a:lvl6pPr>
    <a:lvl7pPr marL="2177552" algn="l" defTabSz="362925" rtl="0" eaLnBrk="1" latinLnBrk="0" hangingPunct="1">
      <a:defRPr sz="1000" kern="1200">
        <a:solidFill>
          <a:schemeClr val="tx1"/>
        </a:solidFill>
        <a:latin typeface="+mn-lt"/>
        <a:ea typeface="+mn-ea"/>
        <a:cs typeface="+mn-cs"/>
      </a:defRPr>
    </a:lvl7pPr>
    <a:lvl8pPr marL="2540478" algn="l" defTabSz="362925" rtl="0" eaLnBrk="1" latinLnBrk="0" hangingPunct="1">
      <a:defRPr sz="1000" kern="1200">
        <a:solidFill>
          <a:schemeClr val="tx1"/>
        </a:solidFill>
        <a:latin typeface="+mn-lt"/>
        <a:ea typeface="+mn-ea"/>
        <a:cs typeface="+mn-cs"/>
      </a:defRPr>
    </a:lvl8pPr>
    <a:lvl9pPr marL="2903403" algn="l" defTabSz="362925"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28613" y="663575"/>
            <a:ext cx="6507162" cy="4067175"/>
          </a:xfrm>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nb-NO" dirty="0" smtClean="0"/>
              <a:t>Takk</a:t>
            </a:r>
            <a:r>
              <a:rPr lang="nb-NO" baseline="0" dirty="0" smtClean="0"/>
              <a:t> for at jeg får komme, spennende og viktig, </a:t>
            </a:r>
            <a:endParaRPr lang="nb-NO" dirty="0" smtClean="0"/>
          </a:p>
          <a:p>
            <a:endParaRPr lang="nb-NO" dirty="0" smtClean="0"/>
          </a:p>
          <a:p>
            <a:r>
              <a:rPr lang="nb-NO" sz="1000" kern="1200" dirty="0" smtClean="0">
                <a:solidFill>
                  <a:schemeClr val="tx1"/>
                </a:solidFill>
                <a:effectLst/>
                <a:latin typeface="Arial" charset="0"/>
                <a:ea typeface="ヒラギノ角ゴ Pro W3" charset="-128"/>
                <a:cs typeface="ヒラギノ角ゴ Pro W3" charset="-128"/>
              </a:rPr>
              <a:t>Hvis jeg i løpet av de neste 15 min og gjennom deres lesning av dokumentet på forhånd oppnår:</a:t>
            </a:r>
            <a:endParaRPr lang="en-US" sz="1000" kern="1200" dirty="0" smtClean="0">
              <a:solidFill>
                <a:schemeClr val="tx1"/>
              </a:solidFill>
              <a:effectLst/>
              <a:latin typeface="Arial" charset="0"/>
              <a:ea typeface="ヒラギノ角ゴ Pro W3" charset="-128"/>
              <a:cs typeface="ヒラギノ角ゴ Pro W3" charset="-128"/>
            </a:endParaRPr>
          </a:p>
          <a:p>
            <a:pPr marL="171450" indent="-171450">
              <a:buFont typeface="Arial" panose="020B0604020202020204" pitchFamily="34" charset="0"/>
              <a:buChar char="•"/>
            </a:pPr>
            <a:r>
              <a:rPr lang="nb-NO" sz="1000" kern="1200" dirty="0" smtClean="0">
                <a:solidFill>
                  <a:schemeClr val="tx1"/>
                </a:solidFill>
                <a:effectLst/>
                <a:latin typeface="Arial" charset="0"/>
                <a:ea typeface="ヒラギノ角ゴ Pro W3" charset="-128"/>
                <a:cs typeface="ヒラギノ角ゴ Pro W3" charset="-128"/>
              </a:rPr>
              <a:t>At dere forstår at IT er nødvendig for å nå målene i </a:t>
            </a:r>
            <a:r>
              <a:rPr lang="nb-NO" sz="1000" kern="1200" smtClean="0">
                <a:solidFill>
                  <a:schemeClr val="tx1"/>
                </a:solidFill>
                <a:effectLst/>
                <a:latin typeface="Arial" charset="0"/>
                <a:ea typeface="ヒラギノ角ゴ Pro W3" charset="-128"/>
                <a:cs typeface="ヒラギノ角ゴ Pro W3" charset="-128"/>
              </a:rPr>
              <a:t>strategi2020 </a:t>
            </a:r>
            <a:endParaRPr lang="en-US" sz="1000" kern="1200" dirty="0" smtClean="0">
              <a:solidFill>
                <a:schemeClr val="tx1"/>
              </a:solidFill>
              <a:effectLst/>
              <a:latin typeface="Arial" charset="0"/>
              <a:ea typeface="ヒラギノ角ゴ Pro W3" charset="-128"/>
              <a:cs typeface="ヒラギノ角ゴ Pro W3" charset="-128"/>
            </a:endParaRPr>
          </a:p>
          <a:p>
            <a:pPr marL="171450" indent="-171450">
              <a:buFont typeface="Arial" panose="020B0604020202020204" pitchFamily="34" charset="0"/>
              <a:buChar char="•"/>
            </a:pPr>
            <a:r>
              <a:rPr lang="nb-NO" sz="1000" kern="1200" dirty="0" smtClean="0">
                <a:solidFill>
                  <a:schemeClr val="tx1"/>
                </a:solidFill>
                <a:effectLst/>
                <a:latin typeface="Arial" charset="0"/>
                <a:ea typeface="ヒラギノ角ゴ Pro W3" charset="-128"/>
                <a:cs typeface="ヒラギノ角ゴ Pro W3" charset="-128"/>
              </a:rPr>
              <a:t>At IT er innbakt i de endringer UiO må gjennom</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nb-NO" sz="1000" kern="1200" dirty="0" smtClean="0">
                <a:solidFill>
                  <a:schemeClr val="tx1"/>
                </a:solidFill>
                <a:effectLst/>
                <a:latin typeface="Arial" charset="0"/>
                <a:ea typeface="ヒラギノ角ゴ Pro W3" charset="-128"/>
                <a:cs typeface="ヒラギノ角ゴ Pro W3" charset="-128"/>
              </a:rPr>
              <a:t>At dette forutsetter en organisasjon og ledelse som ser IT som vesentlig og nødvendig i utviklingen av universitetets virksomhet.</a:t>
            </a:r>
            <a:endParaRPr lang="en-US" sz="1000" kern="1200" dirty="0" smtClean="0">
              <a:solidFill>
                <a:schemeClr val="tx1"/>
              </a:solidFill>
              <a:effectLst/>
              <a:latin typeface="Arial" charset="0"/>
              <a:ea typeface="ヒラギノ角ゴ Pro W3" charset="-128"/>
              <a:cs typeface="ヒラギノ角ゴ Pro W3" charset="-128"/>
            </a:endParaRPr>
          </a:p>
          <a:p>
            <a:endParaRPr lang="nb-NO" sz="1000" kern="1200" dirty="0" smtClean="0">
              <a:solidFill>
                <a:schemeClr val="tx1"/>
              </a:solidFill>
              <a:effectLst/>
              <a:latin typeface="Arial" charset="0"/>
              <a:ea typeface="ヒラギノ角ゴ Pro W3" charset="-128"/>
              <a:cs typeface="ヒラギノ角ゴ Pro W3" charset="-128"/>
            </a:endParaRPr>
          </a:p>
          <a:p>
            <a:r>
              <a:rPr lang="nb-NO" sz="1000" kern="1200" dirty="0" smtClean="0">
                <a:solidFill>
                  <a:schemeClr val="tx1"/>
                </a:solidFill>
                <a:effectLst/>
                <a:latin typeface="Arial" charset="0"/>
                <a:ea typeface="ヒラギノ角ゴ Pro W3" charset="-128"/>
                <a:cs typeface="ヒラギノ角ゴ Pro W3" charset="-128"/>
              </a:rPr>
              <a:t>Er jeg veldig fornøyd!</a:t>
            </a:r>
            <a:endParaRPr lang="en-US" sz="1000" kern="1200" dirty="0" smtClean="0">
              <a:solidFill>
                <a:schemeClr val="tx1"/>
              </a:solidFill>
              <a:effectLst/>
              <a:latin typeface="Arial" charset="0"/>
              <a:ea typeface="ヒラギノ角ゴ Pro W3" charset="-128"/>
              <a:cs typeface="ヒラギノ角ゴ Pro W3" charset="-128"/>
            </a:endParaRPr>
          </a:p>
        </p:txBody>
      </p:sp>
      <p:sp>
        <p:nvSpPr>
          <p:cNvPr id="4" name="Header Placeholder 3"/>
          <p:cNvSpPr>
            <a:spLocks noGrp="1"/>
          </p:cNvSpPr>
          <p:nvPr>
            <p:ph type="hdr" sz="quarter" idx="10"/>
          </p:nvPr>
        </p:nvSpPr>
        <p:spPr/>
        <p:txBody>
          <a:bodyPr/>
          <a:lstStyle/>
          <a:p>
            <a:pPr>
              <a:defRPr/>
            </a:pPr>
            <a:r>
              <a:rPr lang="en-US" smtClean="0"/>
              <a:t>Top 10 IT Issues</a:t>
            </a:r>
            <a:endParaRPr lang="en-US"/>
          </a:p>
        </p:txBody>
      </p:sp>
      <p:sp>
        <p:nvSpPr>
          <p:cNvPr id="5" name="Date Placeholder 4"/>
          <p:cNvSpPr>
            <a:spLocks noGrp="1"/>
          </p:cNvSpPr>
          <p:nvPr>
            <p:ph type="dt" idx="11"/>
          </p:nvPr>
        </p:nvSpPr>
        <p:spPr/>
        <p:txBody>
          <a:bodyPr/>
          <a:lstStyle/>
          <a:p>
            <a:pPr>
              <a:defRPr/>
            </a:pPr>
            <a:r>
              <a:rPr lang="nb-NO" smtClean="0"/>
              <a:t>14. april 2015</a:t>
            </a:r>
            <a:endParaRPr lang="en-US"/>
          </a:p>
        </p:txBody>
      </p:sp>
      <p:sp>
        <p:nvSpPr>
          <p:cNvPr id="6" name="Footer Placeholder 5"/>
          <p:cNvSpPr>
            <a:spLocks noGrp="1"/>
          </p:cNvSpPr>
          <p:nvPr>
            <p:ph type="ftr" sz="quarter" idx="12"/>
          </p:nvPr>
        </p:nvSpPr>
        <p:spPr/>
        <p:txBody>
          <a:bodyPr/>
          <a:lstStyle/>
          <a:p>
            <a:pPr>
              <a:defRPr/>
            </a:pPr>
            <a:r>
              <a:rPr lang="en-US" smtClean="0"/>
              <a:t>IT-direktørmøte</a:t>
            </a:r>
            <a:endParaRPr lang="en-US"/>
          </a:p>
        </p:txBody>
      </p:sp>
      <p:sp>
        <p:nvSpPr>
          <p:cNvPr id="7" name="Slide Number Placeholder 6"/>
          <p:cNvSpPr>
            <a:spLocks noGrp="1"/>
          </p:cNvSpPr>
          <p:nvPr>
            <p:ph type="sldNum" sz="quarter" idx="13"/>
          </p:nvPr>
        </p:nvSpPr>
        <p:spPr/>
        <p:txBody>
          <a:bodyPr/>
          <a:lstStyle/>
          <a:p>
            <a:pPr>
              <a:defRPr/>
            </a:pPr>
            <a:fld id="{AEA8815A-7CDE-C64A-9060-B4632EFF586A}" type="slidenum">
              <a:rPr lang="en-US" smtClean="0"/>
              <a:pPr>
                <a:defRPr/>
              </a:pPr>
              <a:t>1</a:t>
            </a:fld>
            <a:endParaRPr lang="en-US"/>
          </a:p>
        </p:txBody>
      </p:sp>
    </p:spTree>
    <p:extLst>
      <p:ext uri="{BB962C8B-B14F-4D97-AF65-F5344CB8AC3E}">
        <p14:creationId xmlns:p14="http://schemas.microsoft.com/office/powerpoint/2010/main" val="8731232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28613" y="663575"/>
            <a:ext cx="6507162" cy="4067175"/>
          </a:xfrm>
        </p:spPr>
      </p:sp>
      <p:sp>
        <p:nvSpPr>
          <p:cNvPr id="3" name="Notes Placeholder 2"/>
          <p:cNvSpPr>
            <a:spLocks noGrp="1"/>
          </p:cNvSpPr>
          <p:nvPr>
            <p:ph type="body" idx="1"/>
          </p:nvPr>
        </p:nvSpPr>
        <p:spPr/>
        <p:txBody>
          <a:bodyPr/>
          <a:lstStyle/>
          <a:p>
            <a:r>
              <a:rPr lang="nb-NO" dirty="0" err="1" smtClean="0"/>
              <a:t>eInfrastrukturutvalg</a:t>
            </a:r>
            <a:r>
              <a:rPr lang="nb-NO" dirty="0" smtClean="0"/>
              <a:t>: S</a:t>
            </a:r>
            <a:r>
              <a:rPr lang="nn-NO" dirty="0" smtClean="0">
                <a:effectLst/>
              </a:rPr>
              <a:t>tyre, samordne, koordinere og prioritere universitetets </a:t>
            </a:r>
            <a:r>
              <a:rPr lang="nn-NO" dirty="0" err="1" smtClean="0">
                <a:effectLst/>
              </a:rPr>
              <a:t>ressurser</a:t>
            </a:r>
            <a:r>
              <a:rPr lang="nn-NO" dirty="0" smtClean="0">
                <a:effectLst/>
              </a:rPr>
              <a:t> til </a:t>
            </a:r>
            <a:r>
              <a:rPr lang="nn-NO" dirty="0" err="1" smtClean="0">
                <a:effectLst/>
              </a:rPr>
              <a:t>eInfrastruktur</a:t>
            </a:r>
            <a:endParaRPr lang="nb-NO" dirty="0"/>
          </a:p>
        </p:txBody>
      </p:sp>
      <p:sp>
        <p:nvSpPr>
          <p:cNvPr id="4" name="Header Placeholder 3"/>
          <p:cNvSpPr>
            <a:spLocks noGrp="1"/>
          </p:cNvSpPr>
          <p:nvPr>
            <p:ph type="hdr" sz="quarter" idx="10"/>
          </p:nvPr>
        </p:nvSpPr>
        <p:spPr/>
        <p:txBody>
          <a:bodyPr/>
          <a:lstStyle/>
          <a:p>
            <a:pPr>
              <a:defRPr/>
            </a:pPr>
            <a:r>
              <a:rPr lang="en-US" smtClean="0"/>
              <a:t>Top 10 IT Issues</a:t>
            </a:r>
            <a:endParaRPr lang="en-US"/>
          </a:p>
        </p:txBody>
      </p:sp>
      <p:sp>
        <p:nvSpPr>
          <p:cNvPr id="5" name="Date Placeholder 4"/>
          <p:cNvSpPr>
            <a:spLocks noGrp="1"/>
          </p:cNvSpPr>
          <p:nvPr>
            <p:ph type="dt" idx="11"/>
          </p:nvPr>
        </p:nvSpPr>
        <p:spPr/>
        <p:txBody>
          <a:bodyPr/>
          <a:lstStyle/>
          <a:p>
            <a:pPr>
              <a:defRPr/>
            </a:pPr>
            <a:r>
              <a:rPr lang="nb-NO" smtClean="0"/>
              <a:t>14. april 2015</a:t>
            </a:r>
            <a:endParaRPr lang="en-US"/>
          </a:p>
        </p:txBody>
      </p:sp>
      <p:sp>
        <p:nvSpPr>
          <p:cNvPr id="6" name="Footer Placeholder 5"/>
          <p:cNvSpPr>
            <a:spLocks noGrp="1"/>
          </p:cNvSpPr>
          <p:nvPr>
            <p:ph type="ftr" sz="quarter" idx="12"/>
          </p:nvPr>
        </p:nvSpPr>
        <p:spPr/>
        <p:txBody>
          <a:bodyPr/>
          <a:lstStyle/>
          <a:p>
            <a:pPr>
              <a:defRPr/>
            </a:pPr>
            <a:r>
              <a:rPr lang="en-US" smtClean="0"/>
              <a:t>IT-direktørmøte</a:t>
            </a:r>
            <a:endParaRPr lang="en-US"/>
          </a:p>
        </p:txBody>
      </p:sp>
      <p:sp>
        <p:nvSpPr>
          <p:cNvPr id="7" name="Slide Number Placeholder 6"/>
          <p:cNvSpPr>
            <a:spLocks noGrp="1"/>
          </p:cNvSpPr>
          <p:nvPr>
            <p:ph type="sldNum" sz="quarter" idx="13"/>
          </p:nvPr>
        </p:nvSpPr>
        <p:spPr/>
        <p:txBody>
          <a:bodyPr/>
          <a:lstStyle/>
          <a:p>
            <a:pPr>
              <a:defRPr/>
            </a:pPr>
            <a:fld id="{AEA8815A-7CDE-C64A-9060-B4632EFF586A}" type="slidenum">
              <a:rPr lang="en-US" smtClean="0"/>
              <a:pPr>
                <a:defRPr/>
              </a:pPr>
              <a:t>10</a:t>
            </a:fld>
            <a:endParaRPr lang="en-US"/>
          </a:p>
        </p:txBody>
      </p:sp>
    </p:spTree>
    <p:extLst>
      <p:ext uri="{BB962C8B-B14F-4D97-AF65-F5344CB8AC3E}">
        <p14:creationId xmlns:p14="http://schemas.microsoft.com/office/powerpoint/2010/main" val="2988551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28613" y="663575"/>
            <a:ext cx="6507162" cy="4067175"/>
          </a:xfrm>
        </p:spPr>
      </p:sp>
      <p:sp>
        <p:nvSpPr>
          <p:cNvPr id="3" name="Notes Placeholder 2"/>
          <p:cNvSpPr>
            <a:spLocks noGrp="1"/>
          </p:cNvSpPr>
          <p:nvPr>
            <p:ph type="body" idx="1"/>
          </p:nvPr>
        </p:nvSpPr>
        <p:spPr/>
        <p:txBody>
          <a:bodyPr/>
          <a:lstStyle/>
          <a:p>
            <a:r>
              <a:rPr lang="nb-NO" dirty="0" smtClean="0"/>
              <a:t>IT kan,</a:t>
            </a:r>
            <a:r>
              <a:rPr lang="nb-NO" baseline="0" dirty="0" smtClean="0"/>
              <a:t> vil og må og ønsker å bidra for at UiO skal oppnå sine mål som er fremragende universitet.</a:t>
            </a:r>
          </a:p>
          <a:p>
            <a:endParaRPr lang="nb-NO" baseline="0" dirty="0" smtClean="0"/>
          </a:p>
          <a:p>
            <a:r>
              <a:rPr lang="nb-NO" baseline="0" dirty="0" smtClean="0"/>
              <a:t>Hvis vi tror på </a:t>
            </a:r>
            <a:r>
              <a:rPr lang="nb-NO" baseline="0" dirty="0" err="1" smtClean="0"/>
              <a:t>Educause</a:t>
            </a:r>
            <a:r>
              <a:rPr lang="nb-NO" baseline="0" dirty="0" smtClean="0"/>
              <a:t>, som jeg gjør, at IT må betraktes som en forutsetning for utvikling og endring av en institusjons virksomhet, for å utvikle og endre universitet i Oslo, hvordan skal vi få til det?</a:t>
            </a:r>
          </a:p>
          <a:p>
            <a:endParaRPr lang="nb-NO" baseline="0" dirty="0" smtClean="0"/>
          </a:p>
          <a:p>
            <a:endParaRPr lang="nb-NO" dirty="0"/>
          </a:p>
        </p:txBody>
      </p:sp>
      <p:sp>
        <p:nvSpPr>
          <p:cNvPr id="4" name="Header Placeholder 3"/>
          <p:cNvSpPr>
            <a:spLocks noGrp="1"/>
          </p:cNvSpPr>
          <p:nvPr>
            <p:ph type="hdr" sz="quarter" idx="10"/>
          </p:nvPr>
        </p:nvSpPr>
        <p:spPr/>
        <p:txBody>
          <a:bodyPr/>
          <a:lstStyle/>
          <a:p>
            <a:pPr>
              <a:defRPr/>
            </a:pPr>
            <a:r>
              <a:rPr lang="en-US" smtClean="0"/>
              <a:t>Top 10 IT Issues</a:t>
            </a:r>
            <a:endParaRPr lang="en-US"/>
          </a:p>
        </p:txBody>
      </p:sp>
      <p:sp>
        <p:nvSpPr>
          <p:cNvPr id="5" name="Date Placeholder 4"/>
          <p:cNvSpPr>
            <a:spLocks noGrp="1"/>
          </p:cNvSpPr>
          <p:nvPr>
            <p:ph type="dt" idx="11"/>
          </p:nvPr>
        </p:nvSpPr>
        <p:spPr/>
        <p:txBody>
          <a:bodyPr/>
          <a:lstStyle/>
          <a:p>
            <a:pPr>
              <a:defRPr/>
            </a:pPr>
            <a:r>
              <a:rPr lang="nb-NO" smtClean="0"/>
              <a:t>14. april 2015</a:t>
            </a:r>
            <a:endParaRPr lang="en-US"/>
          </a:p>
        </p:txBody>
      </p:sp>
      <p:sp>
        <p:nvSpPr>
          <p:cNvPr id="6" name="Footer Placeholder 5"/>
          <p:cNvSpPr>
            <a:spLocks noGrp="1"/>
          </p:cNvSpPr>
          <p:nvPr>
            <p:ph type="ftr" sz="quarter" idx="12"/>
          </p:nvPr>
        </p:nvSpPr>
        <p:spPr/>
        <p:txBody>
          <a:bodyPr/>
          <a:lstStyle/>
          <a:p>
            <a:pPr>
              <a:defRPr/>
            </a:pPr>
            <a:r>
              <a:rPr lang="en-US" smtClean="0"/>
              <a:t>IT-direktørmøte</a:t>
            </a:r>
            <a:endParaRPr lang="en-US"/>
          </a:p>
        </p:txBody>
      </p:sp>
      <p:sp>
        <p:nvSpPr>
          <p:cNvPr id="7" name="Slide Number Placeholder 6"/>
          <p:cNvSpPr>
            <a:spLocks noGrp="1"/>
          </p:cNvSpPr>
          <p:nvPr>
            <p:ph type="sldNum" sz="quarter" idx="13"/>
          </p:nvPr>
        </p:nvSpPr>
        <p:spPr/>
        <p:txBody>
          <a:bodyPr/>
          <a:lstStyle/>
          <a:p>
            <a:pPr>
              <a:defRPr/>
            </a:pPr>
            <a:fld id="{AEA8815A-7CDE-C64A-9060-B4632EFF586A}" type="slidenum">
              <a:rPr lang="en-US" smtClean="0"/>
              <a:pPr>
                <a:defRPr/>
              </a:pPr>
              <a:t>11</a:t>
            </a:fld>
            <a:endParaRPr lang="en-US"/>
          </a:p>
        </p:txBody>
      </p:sp>
    </p:spTree>
    <p:extLst>
      <p:ext uri="{BB962C8B-B14F-4D97-AF65-F5344CB8AC3E}">
        <p14:creationId xmlns:p14="http://schemas.microsoft.com/office/powerpoint/2010/main" val="298855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28613" y="663575"/>
            <a:ext cx="6507162" cy="4067175"/>
          </a:xfrm>
        </p:spPr>
      </p:sp>
      <p:sp>
        <p:nvSpPr>
          <p:cNvPr id="3" name="Notes Placeholder 2"/>
          <p:cNvSpPr>
            <a:spLocks noGrp="1"/>
          </p:cNvSpPr>
          <p:nvPr>
            <p:ph type="body" idx="1"/>
          </p:nvPr>
        </p:nvSpPr>
        <p:spPr/>
        <p:txBody>
          <a:bodyPr/>
          <a:lstStyle/>
          <a:p>
            <a:endParaRPr lang="nb-NO" dirty="0"/>
          </a:p>
        </p:txBody>
      </p:sp>
      <p:sp>
        <p:nvSpPr>
          <p:cNvPr id="4" name="Header Placeholder 3"/>
          <p:cNvSpPr>
            <a:spLocks noGrp="1"/>
          </p:cNvSpPr>
          <p:nvPr>
            <p:ph type="hdr" sz="quarter" idx="10"/>
          </p:nvPr>
        </p:nvSpPr>
        <p:spPr/>
        <p:txBody>
          <a:bodyPr/>
          <a:lstStyle/>
          <a:p>
            <a:pPr>
              <a:defRPr/>
            </a:pPr>
            <a:r>
              <a:rPr lang="en-US" smtClean="0"/>
              <a:t>Top 10 IT Issues</a:t>
            </a:r>
            <a:endParaRPr lang="en-US"/>
          </a:p>
        </p:txBody>
      </p:sp>
      <p:sp>
        <p:nvSpPr>
          <p:cNvPr id="5" name="Date Placeholder 4"/>
          <p:cNvSpPr>
            <a:spLocks noGrp="1"/>
          </p:cNvSpPr>
          <p:nvPr>
            <p:ph type="dt" idx="11"/>
          </p:nvPr>
        </p:nvSpPr>
        <p:spPr/>
        <p:txBody>
          <a:bodyPr/>
          <a:lstStyle/>
          <a:p>
            <a:pPr>
              <a:defRPr/>
            </a:pPr>
            <a:r>
              <a:rPr lang="nb-NO" smtClean="0"/>
              <a:t>14. april 2015</a:t>
            </a:r>
            <a:endParaRPr lang="en-US"/>
          </a:p>
        </p:txBody>
      </p:sp>
      <p:sp>
        <p:nvSpPr>
          <p:cNvPr id="6" name="Footer Placeholder 5"/>
          <p:cNvSpPr>
            <a:spLocks noGrp="1"/>
          </p:cNvSpPr>
          <p:nvPr>
            <p:ph type="ftr" sz="quarter" idx="12"/>
          </p:nvPr>
        </p:nvSpPr>
        <p:spPr/>
        <p:txBody>
          <a:bodyPr/>
          <a:lstStyle/>
          <a:p>
            <a:pPr>
              <a:defRPr/>
            </a:pPr>
            <a:r>
              <a:rPr lang="en-US" smtClean="0"/>
              <a:t>IT-direktørmøte</a:t>
            </a:r>
            <a:endParaRPr lang="en-US"/>
          </a:p>
        </p:txBody>
      </p:sp>
      <p:sp>
        <p:nvSpPr>
          <p:cNvPr id="7" name="Slide Number Placeholder 6"/>
          <p:cNvSpPr>
            <a:spLocks noGrp="1"/>
          </p:cNvSpPr>
          <p:nvPr>
            <p:ph type="sldNum" sz="quarter" idx="13"/>
          </p:nvPr>
        </p:nvSpPr>
        <p:spPr/>
        <p:txBody>
          <a:bodyPr/>
          <a:lstStyle/>
          <a:p>
            <a:pPr>
              <a:defRPr/>
            </a:pPr>
            <a:fld id="{AEA8815A-7CDE-C64A-9060-B4632EFF586A}" type="slidenum">
              <a:rPr lang="en-US" smtClean="0"/>
              <a:pPr>
                <a:defRPr/>
              </a:pPr>
              <a:t>2</a:t>
            </a:fld>
            <a:endParaRPr lang="en-US"/>
          </a:p>
        </p:txBody>
      </p:sp>
    </p:spTree>
    <p:extLst>
      <p:ext uri="{BB962C8B-B14F-4D97-AF65-F5344CB8AC3E}">
        <p14:creationId xmlns:p14="http://schemas.microsoft.com/office/powerpoint/2010/main" val="27050913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28613" y="663575"/>
            <a:ext cx="6507162" cy="4067175"/>
          </a:xfrm>
        </p:spPr>
      </p:sp>
      <p:sp>
        <p:nvSpPr>
          <p:cNvPr id="3" name="Notes Placeholder 2"/>
          <p:cNvSpPr>
            <a:spLocks noGrp="1"/>
          </p:cNvSpPr>
          <p:nvPr>
            <p:ph type="body" idx="1"/>
          </p:nvPr>
        </p:nvSpPr>
        <p:spPr/>
        <p:txBody>
          <a:bodyPr/>
          <a:lstStyle/>
          <a:p>
            <a:endParaRPr lang="nb-NO" noProof="0" dirty="0" smtClean="0"/>
          </a:p>
        </p:txBody>
      </p:sp>
      <p:sp>
        <p:nvSpPr>
          <p:cNvPr id="4" name="Header Placeholder 3"/>
          <p:cNvSpPr>
            <a:spLocks noGrp="1"/>
          </p:cNvSpPr>
          <p:nvPr>
            <p:ph type="hdr" sz="quarter" idx="10"/>
          </p:nvPr>
        </p:nvSpPr>
        <p:spPr/>
        <p:txBody>
          <a:bodyPr/>
          <a:lstStyle/>
          <a:p>
            <a:pPr>
              <a:defRPr/>
            </a:pPr>
            <a:r>
              <a:rPr lang="en-US" smtClean="0"/>
              <a:t>Top 10 IT Issues</a:t>
            </a:r>
            <a:endParaRPr lang="en-US"/>
          </a:p>
        </p:txBody>
      </p:sp>
      <p:sp>
        <p:nvSpPr>
          <p:cNvPr id="5" name="Date Placeholder 4"/>
          <p:cNvSpPr>
            <a:spLocks noGrp="1"/>
          </p:cNvSpPr>
          <p:nvPr>
            <p:ph type="dt" idx="11"/>
          </p:nvPr>
        </p:nvSpPr>
        <p:spPr/>
        <p:txBody>
          <a:bodyPr/>
          <a:lstStyle/>
          <a:p>
            <a:pPr>
              <a:defRPr/>
            </a:pPr>
            <a:r>
              <a:rPr lang="nb-NO" smtClean="0"/>
              <a:t>14. april 2015</a:t>
            </a:r>
            <a:endParaRPr lang="en-US"/>
          </a:p>
        </p:txBody>
      </p:sp>
      <p:sp>
        <p:nvSpPr>
          <p:cNvPr id="6" name="Footer Placeholder 5"/>
          <p:cNvSpPr>
            <a:spLocks noGrp="1"/>
          </p:cNvSpPr>
          <p:nvPr>
            <p:ph type="ftr" sz="quarter" idx="12"/>
          </p:nvPr>
        </p:nvSpPr>
        <p:spPr/>
        <p:txBody>
          <a:bodyPr/>
          <a:lstStyle/>
          <a:p>
            <a:pPr>
              <a:defRPr/>
            </a:pPr>
            <a:r>
              <a:rPr lang="en-US" smtClean="0"/>
              <a:t>IT-direktørmøte</a:t>
            </a:r>
            <a:endParaRPr lang="en-US"/>
          </a:p>
        </p:txBody>
      </p:sp>
      <p:sp>
        <p:nvSpPr>
          <p:cNvPr id="7" name="Slide Number Placeholder 6"/>
          <p:cNvSpPr>
            <a:spLocks noGrp="1"/>
          </p:cNvSpPr>
          <p:nvPr>
            <p:ph type="sldNum" sz="quarter" idx="13"/>
          </p:nvPr>
        </p:nvSpPr>
        <p:spPr/>
        <p:txBody>
          <a:bodyPr/>
          <a:lstStyle/>
          <a:p>
            <a:pPr>
              <a:defRPr/>
            </a:pPr>
            <a:fld id="{AEA8815A-7CDE-C64A-9060-B4632EFF586A}" type="slidenum">
              <a:rPr lang="en-US" smtClean="0"/>
              <a:pPr>
                <a:defRPr/>
              </a:pPr>
              <a:t>3</a:t>
            </a:fld>
            <a:endParaRPr lang="en-US"/>
          </a:p>
        </p:txBody>
      </p:sp>
    </p:spTree>
    <p:extLst>
      <p:ext uri="{BB962C8B-B14F-4D97-AF65-F5344CB8AC3E}">
        <p14:creationId xmlns:p14="http://schemas.microsoft.com/office/powerpoint/2010/main" val="32826985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28613" y="663575"/>
            <a:ext cx="6507162" cy="4067175"/>
          </a:xfrm>
        </p:spPr>
      </p:sp>
      <p:sp>
        <p:nvSpPr>
          <p:cNvPr id="3" name="Notes Placeholder 2"/>
          <p:cNvSpPr>
            <a:spLocks noGrp="1"/>
          </p:cNvSpPr>
          <p:nvPr>
            <p:ph type="body" idx="1"/>
          </p:nvPr>
        </p:nvSpPr>
        <p:spPr/>
        <p:txBody>
          <a:bodyPr/>
          <a:lstStyle/>
          <a:p>
            <a:endParaRPr lang="nb-NO" dirty="0"/>
          </a:p>
        </p:txBody>
      </p:sp>
      <p:sp>
        <p:nvSpPr>
          <p:cNvPr id="4" name="Header Placeholder 3"/>
          <p:cNvSpPr>
            <a:spLocks noGrp="1"/>
          </p:cNvSpPr>
          <p:nvPr>
            <p:ph type="hdr" sz="quarter" idx="10"/>
          </p:nvPr>
        </p:nvSpPr>
        <p:spPr/>
        <p:txBody>
          <a:bodyPr/>
          <a:lstStyle/>
          <a:p>
            <a:pPr>
              <a:defRPr/>
            </a:pPr>
            <a:r>
              <a:rPr lang="en-US" smtClean="0"/>
              <a:t>Top 10 IT Issues</a:t>
            </a:r>
            <a:endParaRPr lang="en-US"/>
          </a:p>
        </p:txBody>
      </p:sp>
      <p:sp>
        <p:nvSpPr>
          <p:cNvPr id="5" name="Date Placeholder 4"/>
          <p:cNvSpPr>
            <a:spLocks noGrp="1"/>
          </p:cNvSpPr>
          <p:nvPr>
            <p:ph type="dt" idx="11"/>
          </p:nvPr>
        </p:nvSpPr>
        <p:spPr/>
        <p:txBody>
          <a:bodyPr/>
          <a:lstStyle/>
          <a:p>
            <a:pPr>
              <a:defRPr/>
            </a:pPr>
            <a:r>
              <a:rPr lang="nb-NO" smtClean="0"/>
              <a:t>14. april 2015</a:t>
            </a:r>
            <a:endParaRPr lang="en-US"/>
          </a:p>
        </p:txBody>
      </p:sp>
      <p:sp>
        <p:nvSpPr>
          <p:cNvPr id="6" name="Footer Placeholder 5"/>
          <p:cNvSpPr>
            <a:spLocks noGrp="1"/>
          </p:cNvSpPr>
          <p:nvPr>
            <p:ph type="ftr" sz="quarter" idx="12"/>
          </p:nvPr>
        </p:nvSpPr>
        <p:spPr/>
        <p:txBody>
          <a:bodyPr/>
          <a:lstStyle/>
          <a:p>
            <a:pPr>
              <a:defRPr/>
            </a:pPr>
            <a:r>
              <a:rPr lang="en-US" smtClean="0"/>
              <a:t>IT-direktørmøte</a:t>
            </a:r>
            <a:endParaRPr lang="en-US"/>
          </a:p>
        </p:txBody>
      </p:sp>
      <p:sp>
        <p:nvSpPr>
          <p:cNvPr id="7" name="Slide Number Placeholder 6"/>
          <p:cNvSpPr>
            <a:spLocks noGrp="1"/>
          </p:cNvSpPr>
          <p:nvPr>
            <p:ph type="sldNum" sz="quarter" idx="13"/>
          </p:nvPr>
        </p:nvSpPr>
        <p:spPr/>
        <p:txBody>
          <a:bodyPr/>
          <a:lstStyle/>
          <a:p>
            <a:pPr>
              <a:defRPr/>
            </a:pPr>
            <a:fld id="{AEA8815A-7CDE-C64A-9060-B4632EFF586A}" type="slidenum">
              <a:rPr lang="en-US" smtClean="0"/>
              <a:pPr>
                <a:defRPr/>
              </a:pPr>
              <a:t>4</a:t>
            </a:fld>
            <a:endParaRPr lang="en-US"/>
          </a:p>
        </p:txBody>
      </p:sp>
    </p:spTree>
    <p:extLst>
      <p:ext uri="{BB962C8B-B14F-4D97-AF65-F5344CB8AC3E}">
        <p14:creationId xmlns:p14="http://schemas.microsoft.com/office/powerpoint/2010/main" val="2988551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smtClean="0"/>
              <a:t>Vi lykkes</a:t>
            </a:r>
            <a:r>
              <a:rPr lang="nb-NO" baseline="0" dirty="0" smtClean="0"/>
              <a:t> bedre enn de fleste!</a:t>
            </a:r>
          </a:p>
          <a:p>
            <a:r>
              <a:rPr lang="nb-NO" baseline="0" dirty="0" smtClean="0"/>
              <a:t>Muligheter?</a:t>
            </a:r>
          </a:p>
          <a:p>
            <a:endParaRPr lang="nb-NO" baseline="0" dirty="0" smtClean="0"/>
          </a:p>
          <a:p>
            <a:r>
              <a:rPr lang="nb-NO" baseline="0" dirty="0" smtClean="0"/>
              <a:t>Lykkes vi med digital eksamen?</a:t>
            </a:r>
            <a:br>
              <a:rPr lang="nb-NO" baseline="0" dirty="0" smtClean="0"/>
            </a:br>
            <a:r>
              <a:rPr lang="nb-NO" baseline="0" dirty="0" smtClean="0"/>
              <a:t>- Tror det, men det er en lang vei fram</a:t>
            </a:r>
          </a:p>
          <a:p>
            <a:pPr marL="171450" indent="-171450">
              <a:buFontTx/>
              <a:buChar char="-"/>
            </a:pPr>
            <a:r>
              <a:rPr lang="nb-NO" baseline="0" dirty="0" smtClean="0"/>
              <a:t>Vi klare å kople læringsmål, undervisning og vurdering</a:t>
            </a:r>
          </a:p>
          <a:p>
            <a:pPr marL="171450" indent="-171450">
              <a:buFontTx/>
              <a:buChar char="-"/>
            </a:pPr>
            <a:r>
              <a:rPr lang="nb-NO" baseline="0" dirty="0" smtClean="0"/>
              <a:t>Jeg tror at vi må gå veien gjennom de prosjektene vi har for å lykkes med digital eksamen. Mange mener at starten på digital eksamen og vurderinger skulle gått gjennom de faglige, gjennom endret undervisning og da nye vurderingsformer,  jeg tror at digital eksamen vil være starten på en større endring av undervisning og studier hvor IT er en driver, men burde vi startet med det faglige?</a:t>
            </a:r>
          </a:p>
          <a:p>
            <a:pPr marL="171450" indent="-171450">
              <a:buFontTx/>
              <a:buChar char="-"/>
            </a:pPr>
            <a:r>
              <a:rPr lang="nb-NO" baseline="0" dirty="0" smtClean="0"/>
              <a:t>Digital eksamen vil involvere hele UiO, så vi få laget IT tjenester innen eksamen, vurderinger </a:t>
            </a:r>
          </a:p>
          <a:p>
            <a:pPr marL="171450" indent="-171450">
              <a:buFont typeface="Arial" panose="020B0604020202020204" pitchFamily="34" charset="0"/>
              <a:buChar char="•"/>
            </a:pPr>
            <a:endParaRPr lang="en-US" dirty="0"/>
          </a:p>
        </p:txBody>
      </p:sp>
      <p:sp>
        <p:nvSpPr>
          <p:cNvPr id="4" name="Header Placeholder 3"/>
          <p:cNvSpPr>
            <a:spLocks noGrp="1"/>
          </p:cNvSpPr>
          <p:nvPr>
            <p:ph type="hdr" sz="quarter" idx="10"/>
          </p:nvPr>
        </p:nvSpPr>
        <p:spPr/>
        <p:txBody>
          <a:bodyPr/>
          <a:lstStyle/>
          <a:p>
            <a:pPr>
              <a:defRPr/>
            </a:pPr>
            <a:r>
              <a:rPr lang="en-US" smtClean="0"/>
              <a:t>Top 10 IT Issues</a:t>
            </a:r>
            <a:endParaRPr lang="en-US"/>
          </a:p>
        </p:txBody>
      </p:sp>
      <p:sp>
        <p:nvSpPr>
          <p:cNvPr id="5" name="Date Placeholder 4"/>
          <p:cNvSpPr>
            <a:spLocks noGrp="1"/>
          </p:cNvSpPr>
          <p:nvPr>
            <p:ph type="dt" idx="11"/>
          </p:nvPr>
        </p:nvSpPr>
        <p:spPr/>
        <p:txBody>
          <a:bodyPr/>
          <a:lstStyle/>
          <a:p>
            <a:pPr>
              <a:defRPr/>
            </a:pPr>
            <a:r>
              <a:rPr lang="nb-NO" smtClean="0"/>
              <a:t>14. april 2015</a:t>
            </a:r>
            <a:endParaRPr lang="en-US"/>
          </a:p>
        </p:txBody>
      </p:sp>
      <p:sp>
        <p:nvSpPr>
          <p:cNvPr id="6" name="Footer Placeholder 5"/>
          <p:cNvSpPr>
            <a:spLocks noGrp="1"/>
          </p:cNvSpPr>
          <p:nvPr>
            <p:ph type="ftr" sz="quarter" idx="12"/>
          </p:nvPr>
        </p:nvSpPr>
        <p:spPr/>
        <p:txBody>
          <a:bodyPr/>
          <a:lstStyle/>
          <a:p>
            <a:pPr>
              <a:defRPr/>
            </a:pPr>
            <a:r>
              <a:rPr lang="en-US" smtClean="0"/>
              <a:t>IT-direktørmøte</a:t>
            </a:r>
            <a:endParaRPr lang="en-US"/>
          </a:p>
        </p:txBody>
      </p:sp>
      <p:sp>
        <p:nvSpPr>
          <p:cNvPr id="7" name="Slide Number Placeholder 6"/>
          <p:cNvSpPr>
            <a:spLocks noGrp="1"/>
          </p:cNvSpPr>
          <p:nvPr>
            <p:ph type="sldNum" sz="quarter" idx="13"/>
          </p:nvPr>
        </p:nvSpPr>
        <p:spPr/>
        <p:txBody>
          <a:bodyPr/>
          <a:lstStyle/>
          <a:p>
            <a:pPr>
              <a:defRPr/>
            </a:pPr>
            <a:fld id="{AEA8815A-7CDE-C64A-9060-B4632EFF586A}" type="slidenum">
              <a:rPr lang="en-US" smtClean="0"/>
              <a:pPr>
                <a:defRPr/>
              </a:pPr>
              <a:t>5</a:t>
            </a:fld>
            <a:endParaRPr lang="en-US"/>
          </a:p>
        </p:txBody>
      </p:sp>
    </p:spTree>
    <p:extLst>
      <p:ext uri="{BB962C8B-B14F-4D97-AF65-F5344CB8AC3E}">
        <p14:creationId xmlns:p14="http://schemas.microsoft.com/office/powerpoint/2010/main" val="34622810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28613" y="663575"/>
            <a:ext cx="6507162" cy="4067175"/>
          </a:xfrm>
        </p:spPr>
      </p:sp>
      <p:sp>
        <p:nvSpPr>
          <p:cNvPr id="3" name="Notes Placeholder 2"/>
          <p:cNvSpPr>
            <a:spLocks noGrp="1"/>
          </p:cNvSpPr>
          <p:nvPr>
            <p:ph type="body" idx="1"/>
          </p:nvPr>
        </p:nvSpPr>
        <p:spPr/>
        <p:txBody>
          <a:bodyPr/>
          <a:lstStyle/>
          <a:p>
            <a:r>
              <a:rPr lang="nb-NO" dirty="0" smtClean="0"/>
              <a:t>Uten et grunnfjell, god</a:t>
            </a:r>
            <a:r>
              <a:rPr lang="nb-NO" baseline="0" dirty="0" smtClean="0"/>
              <a:t> IT-infrastruktur </a:t>
            </a:r>
            <a:endParaRPr lang="nb-NO" dirty="0" smtClean="0"/>
          </a:p>
          <a:p>
            <a:endParaRPr lang="nb-NO" dirty="0" smtClean="0"/>
          </a:p>
          <a:p>
            <a:r>
              <a:rPr lang="nb-NO" dirty="0" smtClean="0"/>
              <a:t>UiO har en fordel, IT organisasjonen har mye</a:t>
            </a:r>
            <a:r>
              <a:rPr lang="nb-NO" baseline="0" dirty="0" smtClean="0"/>
              <a:t> forskerkompetanse, 15 medarbeidere har en doktorgrad innen et fagområde, gjør at fagmiljøene og USIT kommuniserer godt og at USIT forstår behovene.</a:t>
            </a:r>
          </a:p>
          <a:p>
            <a:r>
              <a:rPr lang="nb-NO" baseline="0" dirty="0" smtClean="0"/>
              <a:t>Samme med IT i utdanningen, har fagkompetanse på undervisning og utdanning, kjenner behov, kan snakke med undervisere </a:t>
            </a:r>
            <a:endParaRPr lang="nb-NO" dirty="0"/>
          </a:p>
        </p:txBody>
      </p:sp>
      <p:sp>
        <p:nvSpPr>
          <p:cNvPr id="4" name="Header Placeholder 3"/>
          <p:cNvSpPr>
            <a:spLocks noGrp="1"/>
          </p:cNvSpPr>
          <p:nvPr>
            <p:ph type="hdr" sz="quarter" idx="10"/>
          </p:nvPr>
        </p:nvSpPr>
        <p:spPr/>
        <p:txBody>
          <a:bodyPr/>
          <a:lstStyle/>
          <a:p>
            <a:pPr>
              <a:defRPr/>
            </a:pPr>
            <a:r>
              <a:rPr lang="en-US" smtClean="0"/>
              <a:t>Top 10 IT Issues</a:t>
            </a:r>
            <a:endParaRPr lang="en-US"/>
          </a:p>
        </p:txBody>
      </p:sp>
      <p:sp>
        <p:nvSpPr>
          <p:cNvPr id="5" name="Date Placeholder 4"/>
          <p:cNvSpPr>
            <a:spLocks noGrp="1"/>
          </p:cNvSpPr>
          <p:nvPr>
            <p:ph type="dt" idx="11"/>
          </p:nvPr>
        </p:nvSpPr>
        <p:spPr/>
        <p:txBody>
          <a:bodyPr/>
          <a:lstStyle/>
          <a:p>
            <a:pPr>
              <a:defRPr/>
            </a:pPr>
            <a:r>
              <a:rPr lang="nb-NO" smtClean="0"/>
              <a:t>14. april 2015</a:t>
            </a:r>
            <a:endParaRPr lang="en-US"/>
          </a:p>
        </p:txBody>
      </p:sp>
      <p:sp>
        <p:nvSpPr>
          <p:cNvPr id="6" name="Footer Placeholder 5"/>
          <p:cNvSpPr>
            <a:spLocks noGrp="1"/>
          </p:cNvSpPr>
          <p:nvPr>
            <p:ph type="ftr" sz="quarter" idx="12"/>
          </p:nvPr>
        </p:nvSpPr>
        <p:spPr/>
        <p:txBody>
          <a:bodyPr/>
          <a:lstStyle/>
          <a:p>
            <a:pPr>
              <a:defRPr/>
            </a:pPr>
            <a:r>
              <a:rPr lang="en-US" smtClean="0"/>
              <a:t>IT-direktørmøte</a:t>
            </a:r>
            <a:endParaRPr lang="en-US"/>
          </a:p>
        </p:txBody>
      </p:sp>
      <p:sp>
        <p:nvSpPr>
          <p:cNvPr id="7" name="Slide Number Placeholder 6"/>
          <p:cNvSpPr>
            <a:spLocks noGrp="1"/>
          </p:cNvSpPr>
          <p:nvPr>
            <p:ph type="sldNum" sz="quarter" idx="13"/>
          </p:nvPr>
        </p:nvSpPr>
        <p:spPr/>
        <p:txBody>
          <a:bodyPr/>
          <a:lstStyle/>
          <a:p>
            <a:pPr>
              <a:defRPr/>
            </a:pPr>
            <a:fld id="{AEA8815A-7CDE-C64A-9060-B4632EFF586A}" type="slidenum">
              <a:rPr lang="en-US" smtClean="0"/>
              <a:pPr>
                <a:defRPr/>
              </a:pPr>
              <a:t>6</a:t>
            </a:fld>
            <a:endParaRPr lang="en-US"/>
          </a:p>
        </p:txBody>
      </p:sp>
    </p:spTree>
    <p:extLst>
      <p:ext uri="{BB962C8B-B14F-4D97-AF65-F5344CB8AC3E}">
        <p14:creationId xmlns:p14="http://schemas.microsoft.com/office/powerpoint/2010/main" val="2988551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28613" y="663575"/>
            <a:ext cx="6507162" cy="4067175"/>
          </a:xfrm>
        </p:spPr>
      </p:sp>
      <p:sp>
        <p:nvSpPr>
          <p:cNvPr id="3" name="Notes Placeholder 2"/>
          <p:cNvSpPr>
            <a:spLocks noGrp="1"/>
          </p:cNvSpPr>
          <p:nvPr>
            <p:ph type="body" idx="1"/>
          </p:nvPr>
        </p:nvSpPr>
        <p:spPr/>
        <p:txBody>
          <a:bodyPr/>
          <a:lstStyle/>
          <a:p>
            <a:r>
              <a:rPr lang="nb-NO" dirty="0" err="1" smtClean="0"/>
              <a:t>Educause</a:t>
            </a:r>
            <a:r>
              <a:rPr lang="nb-NO" dirty="0" smtClean="0"/>
              <a:t>, stor organisasjon rundt bruk av IT på universiteter,</a:t>
            </a:r>
            <a:r>
              <a:rPr lang="nb-NO" baseline="0" dirty="0" smtClean="0"/>
              <a:t> 1800 medlemmer</a:t>
            </a:r>
            <a:r>
              <a:rPr lang="nb-NO" dirty="0" smtClean="0"/>
              <a:t>	</a:t>
            </a:r>
            <a:endParaRPr lang="nb-NO" dirty="0"/>
          </a:p>
        </p:txBody>
      </p:sp>
      <p:sp>
        <p:nvSpPr>
          <p:cNvPr id="4" name="Header Placeholder 3"/>
          <p:cNvSpPr>
            <a:spLocks noGrp="1"/>
          </p:cNvSpPr>
          <p:nvPr>
            <p:ph type="hdr" sz="quarter" idx="10"/>
          </p:nvPr>
        </p:nvSpPr>
        <p:spPr/>
        <p:txBody>
          <a:bodyPr/>
          <a:lstStyle/>
          <a:p>
            <a:pPr>
              <a:defRPr/>
            </a:pPr>
            <a:r>
              <a:rPr lang="en-US" smtClean="0"/>
              <a:t>Top 10 IT Issues</a:t>
            </a:r>
            <a:endParaRPr lang="en-US"/>
          </a:p>
        </p:txBody>
      </p:sp>
      <p:sp>
        <p:nvSpPr>
          <p:cNvPr id="5" name="Date Placeholder 4"/>
          <p:cNvSpPr>
            <a:spLocks noGrp="1"/>
          </p:cNvSpPr>
          <p:nvPr>
            <p:ph type="dt" idx="11"/>
          </p:nvPr>
        </p:nvSpPr>
        <p:spPr/>
        <p:txBody>
          <a:bodyPr/>
          <a:lstStyle/>
          <a:p>
            <a:pPr>
              <a:defRPr/>
            </a:pPr>
            <a:r>
              <a:rPr lang="nb-NO" smtClean="0"/>
              <a:t>14. april 2015</a:t>
            </a:r>
            <a:endParaRPr lang="en-US"/>
          </a:p>
        </p:txBody>
      </p:sp>
      <p:sp>
        <p:nvSpPr>
          <p:cNvPr id="6" name="Footer Placeholder 5"/>
          <p:cNvSpPr>
            <a:spLocks noGrp="1"/>
          </p:cNvSpPr>
          <p:nvPr>
            <p:ph type="ftr" sz="quarter" idx="12"/>
          </p:nvPr>
        </p:nvSpPr>
        <p:spPr/>
        <p:txBody>
          <a:bodyPr/>
          <a:lstStyle/>
          <a:p>
            <a:pPr>
              <a:defRPr/>
            </a:pPr>
            <a:r>
              <a:rPr lang="en-US" smtClean="0"/>
              <a:t>IT-direktørmøte</a:t>
            </a:r>
            <a:endParaRPr lang="en-US"/>
          </a:p>
        </p:txBody>
      </p:sp>
      <p:sp>
        <p:nvSpPr>
          <p:cNvPr id="7" name="Slide Number Placeholder 6"/>
          <p:cNvSpPr>
            <a:spLocks noGrp="1"/>
          </p:cNvSpPr>
          <p:nvPr>
            <p:ph type="sldNum" sz="quarter" idx="13"/>
          </p:nvPr>
        </p:nvSpPr>
        <p:spPr/>
        <p:txBody>
          <a:bodyPr/>
          <a:lstStyle/>
          <a:p>
            <a:pPr>
              <a:defRPr/>
            </a:pPr>
            <a:fld id="{AEA8815A-7CDE-C64A-9060-B4632EFF586A}" type="slidenum">
              <a:rPr lang="en-US" smtClean="0"/>
              <a:pPr>
                <a:defRPr/>
              </a:pPr>
              <a:t>7</a:t>
            </a:fld>
            <a:endParaRPr lang="en-US"/>
          </a:p>
        </p:txBody>
      </p:sp>
    </p:spTree>
    <p:extLst>
      <p:ext uri="{BB962C8B-B14F-4D97-AF65-F5344CB8AC3E}">
        <p14:creationId xmlns:p14="http://schemas.microsoft.com/office/powerpoint/2010/main" val="2988551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28613" y="663575"/>
            <a:ext cx="6507162" cy="4067175"/>
          </a:xfrm>
        </p:spPr>
      </p:sp>
      <p:sp>
        <p:nvSpPr>
          <p:cNvPr id="3" name="Notes Placeholder 2"/>
          <p:cNvSpPr>
            <a:spLocks noGrp="1"/>
          </p:cNvSpPr>
          <p:nvPr>
            <p:ph type="body" idx="1"/>
          </p:nvPr>
        </p:nvSpPr>
        <p:spPr/>
        <p:txBody>
          <a:bodyPr/>
          <a:lstStyle/>
          <a:p>
            <a:r>
              <a:rPr lang="nb-NO" dirty="0" smtClean="0"/>
              <a:t>Tankekors, han andre en</a:t>
            </a:r>
            <a:r>
              <a:rPr lang="nb-NO" baseline="0" dirty="0" smtClean="0"/>
              <a:t> mer offensiv holdning til hva IT kan bidra med, hvordan IT kan bidra til endring, til hvordan IT tenkes inn som en del av utviklingen og endringen av sin virksomhet enn UiO har?</a:t>
            </a:r>
          </a:p>
          <a:p>
            <a:endParaRPr lang="nb-NO" baseline="0" dirty="0" smtClean="0"/>
          </a:p>
          <a:p>
            <a:r>
              <a:rPr lang="nb-NO" baseline="0" dirty="0" smtClean="0"/>
              <a:t>UiO har en god IT infrastruktur, tjenester, og, mener jeg, og en kompetent IT-organisasjon. Mange skryter at de IT-tjenester de får ved UiO </a:t>
            </a:r>
            <a:r>
              <a:rPr lang="nb-NO" baseline="0" dirty="0" err="1" smtClean="0"/>
              <a:t>f.eks</a:t>
            </a:r>
            <a:r>
              <a:rPr lang="nb-NO" baseline="0" dirty="0" smtClean="0"/>
              <a:t> i sammenligning med amerikanske universiteter. </a:t>
            </a:r>
            <a:endParaRPr lang="nb-NO" dirty="0"/>
          </a:p>
        </p:txBody>
      </p:sp>
      <p:sp>
        <p:nvSpPr>
          <p:cNvPr id="4" name="Header Placeholder 3"/>
          <p:cNvSpPr>
            <a:spLocks noGrp="1"/>
          </p:cNvSpPr>
          <p:nvPr>
            <p:ph type="hdr" sz="quarter" idx="10"/>
          </p:nvPr>
        </p:nvSpPr>
        <p:spPr/>
        <p:txBody>
          <a:bodyPr/>
          <a:lstStyle/>
          <a:p>
            <a:pPr>
              <a:defRPr/>
            </a:pPr>
            <a:r>
              <a:rPr lang="en-US" smtClean="0"/>
              <a:t>Top 10 IT Issues</a:t>
            </a:r>
            <a:endParaRPr lang="en-US"/>
          </a:p>
        </p:txBody>
      </p:sp>
      <p:sp>
        <p:nvSpPr>
          <p:cNvPr id="5" name="Date Placeholder 4"/>
          <p:cNvSpPr>
            <a:spLocks noGrp="1"/>
          </p:cNvSpPr>
          <p:nvPr>
            <p:ph type="dt" idx="11"/>
          </p:nvPr>
        </p:nvSpPr>
        <p:spPr/>
        <p:txBody>
          <a:bodyPr/>
          <a:lstStyle/>
          <a:p>
            <a:pPr>
              <a:defRPr/>
            </a:pPr>
            <a:r>
              <a:rPr lang="nb-NO" smtClean="0"/>
              <a:t>14. april 2015</a:t>
            </a:r>
            <a:endParaRPr lang="en-US"/>
          </a:p>
        </p:txBody>
      </p:sp>
      <p:sp>
        <p:nvSpPr>
          <p:cNvPr id="6" name="Footer Placeholder 5"/>
          <p:cNvSpPr>
            <a:spLocks noGrp="1"/>
          </p:cNvSpPr>
          <p:nvPr>
            <p:ph type="ftr" sz="quarter" idx="12"/>
          </p:nvPr>
        </p:nvSpPr>
        <p:spPr/>
        <p:txBody>
          <a:bodyPr/>
          <a:lstStyle/>
          <a:p>
            <a:pPr>
              <a:defRPr/>
            </a:pPr>
            <a:r>
              <a:rPr lang="en-US" smtClean="0"/>
              <a:t>IT-direktørmøte</a:t>
            </a:r>
            <a:endParaRPr lang="en-US"/>
          </a:p>
        </p:txBody>
      </p:sp>
      <p:sp>
        <p:nvSpPr>
          <p:cNvPr id="7" name="Slide Number Placeholder 6"/>
          <p:cNvSpPr>
            <a:spLocks noGrp="1"/>
          </p:cNvSpPr>
          <p:nvPr>
            <p:ph type="sldNum" sz="quarter" idx="13"/>
          </p:nvPr>
        </p:nvSpPr>
        <p:spPr/>
        <p:txBody>
          <a:bodyPr/>
          <a:lstStyle/>
          <a:p>
            <a:pPr>
              <a:defRPr/>
            </a:pPr>
            <a:fld id="{AEA8815A-7CDE-C64A-9060-B4632EFF586A}" type="slidenum">
              <a:rPr lang="en-US" smtClean="0"/>
              <a:pPr>
                <a:defRPr/>
              </a:pPr>
              <a:t>8</a:t>
            </a:fld>
            <a:endParaRPr lang="en-US"/>
          </a:p>
        </p:txBody>
      </p:sp>
    </p:spTree>
    <p:extLst>
      <p:ext uri="{BB962C8B-B14F-4D97-AF65-F5344CB8AC3E}">
        <p14:creationId xmlns:p14="http://schemas.microsoft.com/office/powerpoint/2010/main" val="2988551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28613" y="663575"/>
            <a:ext cx="6507162" cy="4067175"/>
          </a:xfrm>
        </p:spPr>
      </p:sp>
      <p:sp>
        <p:nvSpPr>
          <p:cNvPr id="3" name="Notes Placeholder 2"/>
          <p:cNvSpPr>
            <a:spLocks noGrp="1"/>
          </p:cNvSpPr>
          <p:nvPr>
            <p:ph type="body" idx="1"/>
          </p:nvPr>
        </p:nvSpPr>
        <p:spPr/>
        <p:txBody>
          <a:bodyPr/>
          <a:lstStyle/>
          <a:p>
            <a:r>
              <a:rPr lang="nb-NO" dirty="0" smtClean="0"/>
              <a:t>IHR var en viktig prosess for IT, vi gjennomgikk og gjennomgår organisering og styring av IT på alle nivåene. </a:t>
            </a:r>
            <a:endParaRPr lang="nb-NO" dirty="0"/>
          </a:p>
        </p:txBody>
      </p:sp>
      <p:sp>
        <p:nvSpPr>
          <p:cNvPr id="4" name="Header Placeholder 3"/>
          <p:cNvSpPr>
            <a:spLocks noGrp="1"/>
          </p:cNvSpPr>
          <p:nvPr>
            <p:ph type="hdr" sz="quarter" idx="10"/>
          </p:nvPr>
        </p:nvSpPr>
        <p:spPr/>
        <p:txBody>
          <a:bodyPr/>
          <a:lstStyle/>
          <a:p>
            <a:pPr>
              <a:defRPr/>
            </a:pPr>
            <a:r>
              <a:rPr lang="en-US" smtClean="0"/>
              <a:t>Top 10 IT Issues</a:t>
            </a:r>
            <a:endParaRPr lang="en-US"/>
          </a:p>
        </p:txBody>
      </p:sp>
      <p:sp>
        <p:nvSpPr>
          <p:cNvPr id="5" name="Date Placeholder 4"/>
          <p:cNvSpPr>
            <a:spLocks noGrp="1"/>
          </p:cNvSpPr>
          <p:nvPr>
            <p:ph type="dt" idx="11"/>
          </p:nvPr>
        </p:nvSpPr>
        <p:spPr/>
        <p:txBody>
          <a:bodyPr/>
          <a:lstStyle/>
          <a:p>
            <a:pPr>
              <a:defRPr/>
            </a:pPr>
            <a:r>
              <a:rPr lang="nb-NO" smtClean="0"/>
              <a:t>14. april 2015</a:t>
            </a:r>
            <a:endParaRPr lang="en-US"/>
          </a:p>
        </p:txBody>
      </p:sp>
      <p:sp>
        <p:nvSpPr>
          <p:cNvPr id="6" name="Footer Placeholder 5"/>
          <p:cNvSpPr>
            <a:spLocks noGrp="1"/>
          </p:cNvSpPr>
          <p:nvPr>
            <p:ph type="ftr" sz="quarter" idx="12"/>
          </p:nvPr>
        </p:nvSpPr>
        <p:spPr/>
        <p:txBody>
          <a:bodyPr/>
          <a:lstStyle/>
          <a:p>
            <a:pPr>
              <a:defRPr/>
            </a:pPr>
            <a:r>
              <a:rPr lang="en-US" smtClean="0"/>
              <a:t>IT-direktørmøte</a:t>
            </a:r>
            <a:endParaRPr lang="en-US"/>
          </a:p>
        </p:txBody>
      </p:sp>
      <p:sp>
        <p:nvSpPr>
          <p:cNvPr id="7" name="Slide Number Placeholder 6"/>
          <p:cNvSpPr>
            <a:spLocks noGrp="1"/>
          </p:cNvSpPr>
          <p:nvPr>
            <p:ph type="sldNum" sz="quarter" idx="13"/>
          </p:nvPr>
        </p:nvSpPr>
        <p:spPr/>
        <p:txBody>
          <a:bodyPr/>
          <a:lstStyle/>
          <a:p>
            <a:pPr>
              <a:defRPr/>
            </a:pPr>
            <a:fld id="{AEA8815A-7CDE-C64A-9060-B4632EFF586A}" type="slidenum">
              <a:rPr lang="en-US" smtClean="0"/>
              <a:pPr>
                <a:defRPr/>
              </a:pPr>
              <a:t>9</a:t>
            </a:fld>
            <a:endParaRPr lang="en-US"/>
          </a:p>
        </p:txBody>
      </p:sp>
    </p:spTree>
    <p:extLst>
      <p:ext uri="{BB962C8B-B14F-4D97-AF65-F5344CB8AC3E}">
        <p14:creationId xmlns:p14="http://schemas.microsoft.com/office/powerpoint/2010/main" val="2988551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sz="quarter"/>
          </p:nvPr>
        </p:nvSpPr>
        <p:spPr>
          <a:xfrm>
            <a:off x="883155" y="1917128"/>
            <a:ext cx="7543800" cy="952500"/>
          </a:xfrm>
        </p:spPr>
        <p:txBody>
          <a:bodyPr anchor="b"/>
          <a:lstStyle>
            <a:lvl1pPr>
              <a:defRPr sz="1600"/>
            </a:lvl1pPr>
          </a:lstStyle>
          <a:p>
            <a:r>
              <a:rPr lang="en-US"/>
              <a:t>Click to edit Master title style</a:t>
            </a:r>
          </a:p>
        </p:txBody>
      </p:sp>
      <p:sp>
        <p:nvSpPr>
          <p:cNvPr id="3075" name="Rectangle 3"/>
          <p:cNvSpPr>
            <a:spLocks noGrp="1" noChangeArrowheads="1"/>
          </p:cNvSpPr>
          <p:nvPr>
            <p:ph type="subTitle" sz="quarter" idx="1"/>
          </p:nvPr>
        </p:nvSpPr>
        <p:spPr>
          <a:xfrm>
            <a:off x="883155" y="2857500"/>
            <a:ext cx="7543800" cy="1460500"/>
          </a:xfrm>
        </p:spPr>
        <p:txBody>
          <a:bodyPr/>
          <a:lstStyle>
            <a:lvl1pPr marL="0" indent="0">
              <a:buFontTx/>
              <a:buNone/>
              <a:defRPr/>
            </a:lvl1pPr>
          </a:lstStyle>
          <a:p>
            <a:r>
              <a:rPr lang="en-US"/>
              <a:t>Click to edit Master subtitle style</a:t>
            </a:r>
          </a:p>
        </p:txBody>
      </p:sp>
      <p:sp>
        <p:nvSpPr>
          <p:cNvPr id="4" name="Date Placeholder 1"/>
          <p:cNvSpPr>
            <a:spLocks noGrp="1"/>
          </p:cNvSpPr>
          <p:nvPr>
            <p:ph type="dt" sz="half" idx="10"/>
          </p:nvPr>
        </p:nvSpPr>
        <p:spPr/>
        <p:txBody>
          <a:bodyPr/>
          <a:lstStyle>
            <a:lvl1pPr>
              <a:defRPr/>
            </a:lvl1pPr>
          </a:lstStyle>
          <a:p>
            <a:pPr>
              <a:defRPr/>
            </a:pPr>
            <a:r>
              <a:rPr lang="nb-NO" smtClean="0"/>
              <a:t>21. september 2015</a:t>
            </a:r>
            <a:endParaRPr lang="nb-NO" dirty="0"/>
          </a:p>
        </p:txBody>
      </p:sp>
      <p:sp>
        <p:nvSpPr>
          <p:cNvPr id="5" name="Footer Placeholder 2"/>
          <p:cNvSpPr>
            <a:spLocks noGrp="1"/>
          </p:cNvSpPr>
          <p:nvPr>
            <p:ph type="ftr" sz="quarter" idx="11"/>
          </p:nvPr>
        </p:nvSpPr>
        <p:spPr/>
        <p:txBody>
          <a:bodyPr/>
          <a:lstStyle>
            <a:lvl1pPr>
              <a:defRPr/>
            </a:lvl1pPr>
          </a:lstStyle>
          <a:p>
            <a:pPr>
              <a:defRPr/>
            </a:pPr>
            <a:endParaRPr lang="nb-NO"/>
          </a:p>
        </p:txBody>
      </p:sp>
      <p:sp>
        <p:nvSpPr>
          <p:cNvPr id="6" name="Slide Number Placeholder 3"/>
          <p:cNvSpPr>
            <a:spLocks noGrp="1"/>
          </p:cNvSpPr>
          <p:nvPr>
            <p:ph type="sldNum" sz="quarter" idx="12"/>
          </p:nvPr>
        </p:nvSpPr>
        <p:spPr/>
        <p:txBody>
          <a:bodyPr/>
          <a:lstStyle>
            <a:lvl1pPr>
              <a:defRPr/>
            </a:lvl1pPr>
          </a:lstStyle>
          <a:p>
            <a:pPr>
              <a:defRPr/>
            </a:pPr>
            <a:r>
              <a:rPr lang="en-US"/>
              <a:t>Side </a:t>
            </a:r>
            <a:fld id="{57FB043C-9084-EE45-877C-DD30F11EB44C}" type="slidenum">
              <a:rPr lang="en-US"/>
              <a:pPr>
                <a:defRPr/>
              </a:pPr>
              <a:t>‹#›</a:t>
            </a:fld>
            <a:endParaRPr lang="en-US"/>
          </a:p>
        </p:txBody>
      </p:sp>
    </p:spTree>
    <p:extLst>
      <p:ext uri="{BB962C8B-B14F-4D97-AF65-F5344CB8AC3E}">
        <p14:creationId xmlns:p14="http://schemas.microsoft.com/office/powerpoint/2010/main" val="989425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Click to edit Master title style</a:t>
            </a:r>
            <a:endParaRPr lang="nb-NO"/>
          </a:p>
        </p:txBody>
      </p:sp>
      <p:sp>
        <p:nvSpPr>
          <p:cNvPr id="3" name="Rectangle 10"/>
          <p:cNvSpPr>
            <a:spLocks noGrp="1" noChangeArrowheads="1"/>
          </p:cNvSpPr>
          <p:nvPr>
            <p:ph type="dt" sz="half" idx="10"/>
          </p:nvPr>
        </p:nvSpPr>
        <p:spPr>
          <a:ln/>
        </p:spPr>
        <p:txBody>
          <a:bodyPr/>
          <a:lstStyle>
            <a:lvl1pPr>
              <a:defRPr/>
            </a:lvl1pPr>
          </a:lstStyle>
          <a:p>
            <a:pPr>
              <a:defRPr/>
            </a:pPr>
            <a:r>
              <a:rPr lang="nb-NO" smtClean="0"/>
              <a:t>21. september 2015</a:t>
            </a:r>
            <a:endParaRPr lang="nb-NO" dirty="0"/>
          </a:p>
        </p:txBody>
      </p:sp>
      <p:sp>
        <p:nvSpPr>
          <p:cNvPr id="4" name="Rectangle 12"/>
          <p:cNvSpPr>
            <a:spLocks noGrp="1" noChangeArrowheads="1"/>
          </p:cNvSpPr>
          <p:nvPr>
            <p:ph type="sldNum" sz="quarter" idx="11"/>
          </p:nvPr>
        </p:nvSpPr>
        <p:spPr>
          <a:ln/>
        </p:spPr>
        <p:txBody>
          <a:bodyPr/>
          <a:lstStyle>
            <a:lvl1pPr>
              <a:defRPr/>
            </a:lvl1pPr>
          </a:lstStyle>
          <a:p>
            <a:pPr>
              <a:defRPr/>
            </a:pPr>
            <a:r>
              <a:rPr lang="en-US"/>
              <a:t>Side </a:t>
            </a:r>
            <a:fld id="{7A79D885-E420-DC47-9191-56A0242AC96E}" type="slidenum">
              <a:rPr lang="en-US"/>
              <a:pPr>
                <a:defRPr/>
              </a:pPr>
              <a:t>‹#›</a:t>
            </a:fld>
            <a:endParaRPr lang="en-US"/>
          </a:p>
        </p:txBody>
      </p:sp>
      <p:sp>
        <p:nvSpPr>
          <p:cNvPr id="5" name="Footer Placeholder 1"/>
          <p:cNvSpPr>
            <a:spLocks noGrp="1"/>
          </p:cNvSpPr>
          <p:nvPr>
            <p:ph type="ftr" sz="quarter" idx="12"/>
          </p:nvPr>
        </p:nvSpPr>
        <p:spPr/>
        <p:txBody>
          <a:bodyPr/>
          <a:lstStyle>
            <a:lvl1pPr>
              <a:defRPr/>
            </a:lvl1pPr>
          </a:lstStyle>
          <a:p>
            <a:pPr>
              <a:defRPr/>
            </a:pPr>
            <a:endParaRPr lang="nb-NO"/>
          </a:p>
        </p:txBody>
      </p:sp>
    </p:spTree>
    <p:extLst>
      <p:ext uri="{BB962C8B-B14F-4D97-AF65-F5344CB8AC3E}">
        <p14:creationId xmlns:p14="http://schemas.microsoft.com/office/powerpoint/2010/main" val="2322732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4825"/>
            <a:ext cx="7772400" cy="1225550"/>
          </a:xfrm>
        </p:spPr>
        <p:txBody>
          <a:bodyPr/>
          <a:lstStyle/>
          <a:p>
            <a:r>
              <a:rPr lang="nb-NO" smtClean="0"/>
              <a:t>Click to edit Master title style</a:t>
            </a:r>
            <a:endParaRPr lang="nb-NO"/>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Click to edit Master subtitle style</a:t>
            </a:r>
            <a:endParaRPr lang="nb-NO"/>
          </a:p>
        </p:txBody>
      </p:sp>
      <p:sp>
        <p:nvSpPr>
          <p:cNvPr id="4" name="Date Placeholder 3"/>
          <p:cNvSpPr>
            <a:spLocks noGrp="1"/>
          </p:cNvSpPr>
          <p:nvPr>
            <p:ph type="dt" sz="half" idx="10"/>
          </p:nvPr>
        </p:nvSpPr>
        <p:spPr/>
        <p:txBody>
          <a:bodyPr/>
          <a:lstStyle>
            <a:lvl1pPr>
              <a:defRPr/>
            </a:lvl1pPr>
          </a:lstStyle>
          <a:p>
            <a:pPr>
              <a:defRPr/>
            </a:pPr>
            <a:r>
              <a:rPr lang="nb-NO" smtClean="0"/>
              <a:t>21. september 2015</a:t>
            </a:r>
            <a:endParaRPr lang="nb-NO" dirty="0"/>
          </a:p>
        </p:txBody>
      </p:sp>
      <p:sp>
        <p:nvSpPr>
          <p:cNvPr id="5" name="Footer Placeholder 4"/>
          <p:cNvSpPr>
            <a:spLocks noGrp="1"/>
          </p:cNvSpPr>
          <p:nvPr>
            <p:ph type="ftr" sz="quarter" idx="11"/>
          </p:nvPr>
        </p:nvSpPr>
        <p:spPr/>
        <p:txBody>
          <a:bodyPr/>
          <a:lstStyle>
            <a:lvl1pPr>
              <a:defRPr/>
            </a:lvl1pPr>
          </a:lstStyle>
          <a:p>
            <a:pPr>
              <a:defRPr/>
            </a:pPr>
            <a:endParaRPr lang="nb-NO"/>
          </a:p>
        </p:txBody>
      </p:sp>
      <p:sp>
        <p:nvSpPr>
          <p:cNvPr id="6" name="Slide Number Placeholder 5"/>
          <p:cNvSpPr>
            <a:spLocks noGrp="1"/>
          </p:cNvSpPr>
          <p:nvPr>
            <p:ph type="sldNum" sz="quarter" idx="12"/>
          </p:nvPr>
        </p:nvSpPr>
        <p:spPr/>
        <p:txBody>
          <a:bodyPr/>
          <a:lstStyle>
            <a:lvl1pPr>
              <a:defRPr/>
            </a:lvl1pPr>
          </a:lstStyle>
          <a:p>
            <a:pPr>
              <a:defRPr/>
            </a:pPr>
            <a:fld id="{952FBF61-5926-694D-BE7E-21D36511539E}" type="slidenum">
              <a:rPr lang="nb-NO"/>
              <a:pPr>
                <a:defRPr/>
              </a:pPr>
              <a:t>‹#›</a:t>
            </a:fld>
            <a:endParaRPr lang="nb-NO" dirty="0"/>
          </a:p>
        </p:txBody>
      </p:sp>
    </p:spTree>
    <p:extLst>
      <p:ext uri="{BB962C8B-B14F-4D97-AF65-F5344CB8AC3E}">
        <p14:creationId xmlns:p14="http://schemas.microsoft.com/office/powerpoint/2010/main" val="24326428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Click to edit Master title style</a:t>
            </a:r>
            <a:endParaRPr lang="nb-NO"/>
          </a:p>
        </p:txBody>
      </p:sp>
      <p:sp>
        <p:nvSpPr>
          <p:cNvPr id="3" name="Content Placeholder 2"/>
          <p:cNvSpPr>
            <a:spLocks noGrp="1"/>
          </p:cNvSpPr>
          <p:nvPr>
            <p:ph idx="1"/>
          </p:nvPr>
        </p:nvSpPr>
        <p:spPr/>
        <p:txBody>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4" name="Date Placeholder 3"/>
          <p:cNvSpPr>
            <a:spLocks noGrp="1"/>
          </p:cNvSpPr>
          <p:nvPr>
            <p:ph type="dt" sz="half" idx="10"/>
          </p:nvPr>
        </p:nvSpPr>
        <p:spPr/>
        <p:txBody>
          <a:bodyPr/>
          <a:lstStyle>
            <a:lvl1pPr>
              <a:defRPr/>
            </a:lvl1pPr>
          </a:lstStyle>
          <a:p>
            <a:pPr>
              <a:defRPr/>
            </a:pPr>
            <a:r>
              <a:rPr lang="nb-NO" smtClean="0"/>
              <a:t>21. september 2015</a:t>
            </a:r>
            <a:endParaRPr lang="nb-NO" dirty="0"/>
          </a:p>
        </p:txBody>
      </p:sp>
      <p:sp>
        <p:nvSpPr>
          <p:cNvPr id="5" name="Footer Placeholder 4"/>
          <p:cNvSpPr>
            <a:spLocks noGrp="1"/>
          </p:cNvSpPr>
          <p:nvPr>
            <p:ph type="ftr" sz="quarter" idx="11"/>
          </p:nvPr>
        </p:nvSpPr>
        <p:spPr/>
        <p:txBody>
          <a:bodyPr/>
          <a:lstStyle>
            <a:lvl1pPr>
              <a:defRPr/>
            </a:lvl1pPr>
          </a:lstStyle>
          <a:p>
            <a:pPr>
              <a:defRPr/>
            </a:pPr>
            <a:endParaRPr lang="nb-NO"/>
          </a:p>
        </p:txBody>
      </p:sp>
      <p:sp>
        <p:nvSpPr>
          <p:cNvPr id="6" name="Slide Number Placeholder 5"/>
          <p:cNvSpPr>
            <a:spLocks noGrp="1"/>
          </p:cNvSpPr>
          <p:nvPr>
            <p:ph type="sldNum" sz="quarter" idx="12"/>
          </p:nvPr>
        </p:nvSpPr>
        <p:spPr/>
        <p:txBody>
          <a:bodyPr/>
          <a:lstStyle>
            <a:lvl1pPr>
              <a:defRPr/>
            </a:lvl1pPr>
          </a:lstStyle>
          <a:p>
            <a:pPr>
              <a:defRPr/>
            </a:pPr>
            <a:fld id="{890D27BE-8AAA-604B-9D55-A7857A7ACA6F}" type="slidenum">
              <a:rPr lang="nb-NO"/>
              <a:pPr>
                <a:defRPr/>
              </a:pPr>
              <a:t>‹#›</a:t>
            </a:fld>
            <a:endParaRPr lang="nb-NO" dirty="0"/>
          </a:p>
        </p:txBody>
      </p:sp>
    </p:spTree>
    <p:extLst>
      <p:ext uri="{BB962C8B-B14F-4D97-AF65-F5344CB8AC3E}">
        <p14:creationId xmlns:p14="http://schemas.microsoft.com/office/powerpoint/2010/main" val="4388790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1888"/>
            <a:ext cx="7772400" cy="1135062"/>
          </a:xfrm>
        </p:spPr>
        <p:txBody>
          <a:bodyPr anchor="t"/>
          <a:lstStyle>
            <a:lvl1pPr algn="l">
              <a:defRPr sz="4000" b="1" cap="all"/>
            </a:lvl1pPr>
          </a:lstStyle>
          <a:p>
            <a:r>
              <a:rPr lang="nb-NO" smtClean="0"/>
              <a:t>Click to edit Master title style</a:t>
            </a:r>
            <a:endParaRPr lang="nb-NO"/>
          </a:p>
        </p:txBody>
      </p:sp>
      <p:sp>
        <p:nvSpPr>
          <p:cNvPr id="3" name="Text Placeholder 2"/>
          <p:cNvSpPr>
            <a:spLocks noGrp="1"/>
          </p:cNvSpPr>
          <p:nvPr>
            <p:ph type="body" idx="1"/>
          </p:nvPr>
        </p:nvSpPr>
        <p:spPr>
          <a:xfrm>
            <a:off x="722313" y="2422525"/>
            <a:ext cx="7772400" cy="1249363"/>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nb-NO" smtClean="0"/>
              <a:t>21. september 2015</a:t>
            </a:r>
            <a:endParaRPr lang="nb-NO" dirty="0"/>
          </a:p>
        </p:txBody>
      </p:sp>
      <p:sp>
        <p:nvSpPr>
          <p:cNvPr id="5" name="Footer Placeholder 4"/>
          <p:cNvSpPr>
            <a:spLocks noGrp="1"/>
          </p:cNvSpPr>
          <p:nvPr>
            <p:ph type="ftr" sz="quarter" idx="11"/>
          </p:nvPr>
        </p:nvSpPr>
        <p:spPr/>
        <p:txBody>
          <a:bodyPr/>
          <a:lstStyle>
            <a:lvl1pPr>
              <a:defRPr/>
            </a:lvl1pPr>
          </a:lstStyle>
          <a:p>
            <a:pPr>
              <a:defRPr/>
            </a:pPr>
            <a:endParaRPr lang="nb-NO"/>
          </a:p>
        </p:txBody>
      </p:sp>
      <p:sp>
        <p:nvSpPr>
          <p:cNvPr id="6" name="Slide Number Placeholder 5"/>
          <p:cNvSpPr>
            <a:spLocks noGrp="1"/>
          </p:cNvSpPr>
          <p:nvPr>
            <p:ph type="sldNum" sz="quarter" idx="12"/>
          </p:nvPr>
        </p:nvSpPr>
        <p:spPr/>
        <p:txBody>
          <a:bodyPr/>
          <a:lstStyle>
            <a:lvl1pPr>
              <a:defRPr/>
            </a:lvl1pPr>
          </a:lstStyle>
          <a:p>
            <a:pPr>
              <a:defRPr/>
            </a:pPr>
            <a:fld id="{263F5190-8904-3F49-92EF-6F429A40EE17}" type="slidenum">
              <a:rPr lang="nb-NO"/>
              <a:pPr>
                <a:defRPr/>
              </a:pPr>
              <a:t>‹#›</a:t>
            </a:fld>
            <a:endParaRPr lang="nb-NO" dirty="0"/>
          </a:p>
        </p:txBody>
      </p:sp>
    </p:spTree>
    <p:extLst>
      <p:ext uri="{BB962C8B-B14F-4D97-AF65-F5344CB8AC3E}">
        <p14:creationId xmlns:p14="http://schemas.microsoft.com/office/powerpoint/2010/main" val="22043961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Click to edit Master title style</a:t>
            </a:r>
            <a:endParaRPr lang="nb-NO"/>
          </a:p>
        </p:txBody>
      </p:sp>
      <p:sp>
        <p:nvSpPr>
          <p:cNvPr id="3" name="Content Placeholder 2"/>
          <p:cNvSpPr>
            <a:spLocks noGrp="1"/>
          </p:cNvSpPr>
          <p:nvPr>
            <p:ph sz="half" idx="1"/>
          </p:nvPr>
        </p:nvSpPr>
        <p:spPr>
          <a:xfrm>
            <a:off x="457200" y="1333500"/>
            <a:ext cx="4038600" cy="3771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4" name="Content Placeholder 3"/>
          <p:cNvSpPr>
            <a:spLocks noGrp="1"/>
          </p:cNvSpPr>
          <p:nvPr>
            <p:ph sz="half" idx="2"/>
          </p:nvPr>
        </p:nvSpPr>
        <p:spPr>
          <a:xfrm>
            <a:off x="4648200" y="1333500"/>
            <a:ext cx="4038600" cy="3771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5" name="Date Placeholder 3"/>
          <p:cNvSpPr>
            <a:spLocks noGrp="1"/>
          </p:cNvSpPr>
          <p:nvPr>
            <p:ph type="dt" sz="half" idx="10"/>
          </p:nvPr>
        </p:nvSpPr>
        <p:spPr/>
        <p:txBody>
          <a:bodyPr/>
          <a:lstStyle>
            <a:lvl1pPr>
              <a:defRPr/>
            </a:lvl1pPr>
          </a:lstStyle>
          <a:p>
            <a:pPr>
              <a:defRPr/>
            </a:pPr>
            <a:r>
              <a:rPr lang="nb-NO" smtClean="0"/>
              <a:t>21. september 2015</a:t>
            </a:r>
            <a:endParaRPr lang="nb-NO" dirty="0"/>
          </a:p>
        </p:txBody>
      </p:sp>
      <p:sp>
        <p:nvSpPr>
          <p:cNvPr id="6" name="Footer Placeholder 4"/>
          <p:cNvSpPr>
            <a:spLocks noGrp="1"/>
          </p:cNvSpPr>
          <p:nvPr>
            <p:ph type="ftr" sz="quarter" idx="11"/>
          </p:nvPr>
        </p:nvSpPr>
        <p:spPr/>
        <p:txBody>
          <a:bodyPr/>
          <a:lstStyle>
            <a:lvl1pPr>
              <a:defRPr/>
            </a:lvl1pPr>
          </a:lstStyle>
          <a:p>
            <a:pPr>
              <a:defRPr/>
            </a:pPr>
            <a:endParaRPr lang="nb-NO"/>
          </a:p>
        </p:txBody>
      </p:sp>
      <p:sp>
        <p:nvSpPr>
          <p:cNvPr id="7" name="Slide Number Placeholder 5"/>
          <p:cNvSpPr>
            <a:spLocks noGrp="1"/>
          </p:cNvSpPr>
          <p:nvPr>
            <p:ph type="sldNum" sz="quarter" idx="12"/>
          </p:nvPr>
        </p:nvSpPr>
        <p:spPr/>
        <p:txBody>
          <a:bodyPr/>
          <a:lstStyle>
            <a:lvl1pPr>
              <a:defRPr/>
            </a:lvl1pPr>
          </a:lstStyle>
          <a:p>
            <a:pPr>
              <a:defRPr/>
            </a:pPr>
            <a:fld id="{8A5484A7-BEB8-EE44-99FD-623FD98EB7B3}" type="slidenum">
              <a:rPr lang="nb-NO"/>
              <a:pPr>
                <a:defRPr/>
              </a:pPr>
              <a:t>‹#›</a:t>
            </a:fld>
            <a:endParaRPr lang="nb-NO" dirty="0"/>
          </a:p>
        </p:txBody>
      </p:sp>
    </p:spTree>
    <p:extLst>
      <p:ext uri="{BB962C8B-B14F-4D97-AF65-F5344CB8AC3E}">
        <p14:creationId xmlns:p14="http://schemas.microsoft.com/office/powerpoint/2010/main" val="5030113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b-NO" smtClean="0"/>
              <a:t>Click to edit Master title style</a:t>
            </a:r>
            <a:endParaRPr lang="nb-NO"/>
          </a:p>
        </p:txBody>
      </p:sp>
      <p:sp>
        <p:nvSpPr>
          <p:cNvPr id="3" name="Text Placeholder 2"/>
          <p:cNvSpPr>
            <a:spLocks noGrp="1"/>
          </p:cNvSpPr>
          <p:nvPr>
            <p:ph type="body" idx="1"/>
          </p:nvPr>
        </p:nvSpPr>
        <p:spPr>
          <a:xfrm>
            <a:off x="457200" y="1279525"/>
            <a:ext cx="4040188" cy="5334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Click to edit Master text styles</a:t>
            </a:r>
          </a:p>
        </p:txBody>
      </p:sp>
      <p:sp>
        <p:nvSpPr>
          <p:cNvPr id="4" name="Content Placeholder 3"/>
          <p:cNvSpPr>
            <a:spLocks noGrp="1"/>
          </p:cNvSpPr>
          <p:nvPr>
            <p:ph sz="half" idx="2"/>
          </p:nvPr>
        </p:nvSpPr>
        <p:spPr>
          <a:xfrm>
            <a:off x="457200" y="1812925"/>
            <a:ext cx="4040188" cy="32924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5" name="Text Placeholder 4"/>
          <p:cNvSpPr>
            <a:spLocks noGrp="1"/>
          </p:cNvSpPr>
          <p:nvPr>
            <p:ph type="body" sz="quarter" idx="3"/>
          </p:nvPr>
        </p:nvSpPr>
        <p:spPr>
          <a:xfrm>
            <a:off x="4645025" y="1279525"/>
            <a:ext cx="4041775" cy="5334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Click to edit Master text styles</a:t>
            </a:r>
          </a:p>
        </p:txBody>
      </p:sp>
      <p:sp>
        <p:nvSpPr>
          <p:cNvPr id="6" name="Content Placeholder 5"/>
          <p:cNvSpPr>
            <a:spLocks noGrp="1"/>
          </p:cNvSpPr>
          <p:nvPr>
            <p:ph sz="quarter" idx="4"/>
          </p:nvPr>
        </p:nvSpPr>
        <p:spPr>
          <a:xfrm>
            <a:off x="4645025" y="1812925"/>
            <a:ext cx="4041775" cy="32924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7" name="Date Placeholder 3"/>
          <p:cNvSpPr>
            <a:spLocks noGrp="1"/>
          </p:cNvSpPr>
          <p:nvPr>
            <p:ph type="dt" sz="half" idx="10"/>
          </p:nvPr>
        </p:nvSpPr>
        <p:spPr/>
        <p:txBody>
          <a:bodyPr/>
          <a:lstStyle>
            <a:lvl1pPr>
              <a:defRPr/>
            </a:lvl1pPr>
          </a:lstStyle>
          <a:p>
            <a:pPr>
              <a:defRPr/>
            </a:pPr>
            <a:r>
              <a:rPr lang="nb-NO" smtClean="0"/>
              <a:t>21. september 2015</a:t>
            </a:r>
            <a:endParaRPr lang="nb-NO" dirty="0"/>
          </a:p>
        </p:txBody>
      </p:sp>
      <p:sp>
        <p:nvSpPr>
          <p:cNvPr id="8" name="Footer Placeholder 4"/>
          <p:cNvSpPr>
            <a:spLocks noGrp="1"/>
          </p:cNvSpPr>
          <p:nvPr>
            <p:ph type="ftr" sz="quarter" idx="11"/>
          </p:nvPr>
        </p:nvSpPr>
        <p:spPr/>
        <p:txBody>
          <a:bodyPr/>
          <a:lstStyle>
            <a:lvl1pPr>
              <a:defRPr/>
            </a:lvl1pPr>
          </a:lstStyle>
          <a:p>
            <a:pPr>
              <a:defRPr/>
            </a:pPr>
            <a:endParaRPr lang="nb-NO"/>
          </a:p>
        </p:txBody>
      </p:sp>
      <p:sp>
        <p:nvSpPr>
          <p:cNvPr id="9" name="Slide Number Placeholder 5"/>
          <p:cNvSpPr>
            <a:spLocks noGrp="1"/>
          </p:cNvSpPr>
          <p:nvPr>
            <p:ph type="sldNum" sz="quarter" idx="12"/>
          </p:nvPr>
        </p:nvSpPr>
        <p:spPr/>
        <p:txBody>
          <a:bodyPr/>
          <a:lstStyle>
            <a:lvl1pPr>
              <a:defRPr/>
            </a:lvl1pPr>
          </a:lstStyle>
          <a:p>
            <a:pPr>
              <a:defRPr/>
            </a:pPr>
            <a:fld id="{9E19B38F-7836-8C4E-8F73-B047DB9677DF}" type="slidenum">
              <a:rPr lang="nb-NO"/>
              <a:pPr>
                <a:defRPr/>
              </a:pPr>
              <a:t>‹#›</a:t>
            </a:fld>
            <a:endParaRPr lang="nb-NO" dirty="0"/>
          </a:p>
        </p:txBody>
      </p:sp>
    </p:spTree>
    <p:extLst>
      <p:ext uri="{BB962C8B-B14F-4D97-AF65-F5344CB8AC3E}">
        <p14:creationId xmlns:p14="http://schemas.microsoft.com/office/powerpoint/2010/main" val="39639746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Click to edit Master title style</a:t>
            </a:r>
            <a:endParaRPr lang="nb-NO"/>
          </a:p>
        </p:txBody>
      </p:sp>
      <p:sp>
        <p:nvSpPr>
          <p:cNvPr id="3" name="Date Placeholder 3"/>
          <p:cNvSpPr>
            <a:spLocks noGrp="1"/>
          </p:cNvSpPr>
          <p:nvPr>
            <p:ph type="dt" sz="half" idx="10"/>
          </p:nvPr>
        </p:nvSpPr>
        <p:spPr/>
        <p:txBody>
          <a:bodyPr/>
          <a:lstStyle>
            <a:lvl1pPr>
              <a:defRPr/>
            </a:lvl1pPr>
          </a:lstStyle>
          <a:p>
            <a:pPr>
              <a:defRPr/>
            </a:pPr>
            <a:r>
              <a:rPr lang="nb-NO" smtClean="0"/>
              <a:t>21. september 2015</a:t>
            </a:r>
            <a:endParaRPr lang="nb-NO" dirty="0"/>
          </a:p>
        </p:txBody>
      </p:sp>
      <p:sp>
        <p:nvSpPr>
          <p:cNvPr id="4" name="Footer Placeholder 4"/>
          <p:cNvSpPr>
            <a:spLocks noGrp="1"/>
          </p:cNvSpPr>
          <p:nvPr>
            <p:ph type="ftr" sz="quarter" idx="11"/>
          </p:nvPr>
        </p:nvSpPr>
        <p:spPr/>
        <p:txBody>
          <a:bodyPr/>
          <a:lstStyle>
            <a:lvl1pPr>
              <a:defRPr/>
            </a:lvl1pPr>
          </a:lstStyle>
          <a:p>
            <a:pPr>
              <a:defRPr/>
            </a:pPr>
            <a:endParaRPr lang="nb-NO"/>
          </a:p>
        </p:txBody>
      </p:sp>
      <p:sp>
        <p:nvSpPr>
          <p:cNvPr id="5" name="Slide Number Placeholder 5"/>
          <p:cNvSpPr>
            <a:spLocks noGrp="1"/>
          </p:cNvSpPr>
          <p:nvPr>
            <p:ph type="sldNum" sz="quarter" idx="12"/>
          </p:nvPr>
        </p:nvSpPr>
        <p:spPr/>
        <p:txBody>
          <a:bodyPr/>
          <a:lstStyle>
            <a:lvl1pPr>
              <a:defRPr/>
            </a:lvl1pPr>
          </a:lstStyle>
          <a:p>
            <a:pPr>
              <a:defRPr/>
            </a:pPr>
            <a:fld id="{7BE0181A-C5C1-3B4D-AA00-521407A41BCF}" type="slidenum">
              <a:rPr lang="nb-NO"/>
              <a:pPr>
                <a:defRPr/>
              </a:pPr>
              <a:t>‹#›</a:t>
            </a:fld>
            <a:endParaRPr lang="nb-NO" dirty="0"/>
          </a:p>
        </p:txBody>
      </p:sp>
    </p:spTree>
    <p:extLst>
      <p:ext uri="{BB962C8B-B14F-4D97-AF65-F5344CB8AC3E}">
        <p14:creationId xmlns:p14="http://schemas.microsoft.com/office/powerpoint/2010/main" val="2470557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nb-NO" smtClean="0"/>
              <a:t>21. september 2015</a:t>
            </a:r>
            <a:endParaRPr lang="nb-NO" dirty="0"/>
          </a:p>
        </p:txBody>
      </p:sp>
      <p:sp>
        <p:nvSpPr>
          <p:cNvPr id="3" name="Footer Placeholder 4"/>
          <p:cNvSpPr>
            <a:spLocks noGrp="1"/>
          </p:cNvSpPr>
          <p:nvPr>
            <p:ph type="ftr" sz="quarter" idx="11"/>
          </p:nvPr>
        </p:nvSpPr>
        <p:spPr/>
        <p:txBody>
          <a:bodyPr/>
          <a:lstStyle>
            <a:lvl1pPr>
              <a:defRPr/>
            </a:lvl1pPr>
          </a:lstStyle>
          <a:p>
            <a:pPr>
              <a:defRPr/>
            </a:pPr>
            <a:endParaRPr lang="nb-NO"/>
          </a:p>
        </p:txBody>
      </p:sp>
      <p:sp>
        <p:nvSpPr>
          <p:cNvPr id="4" name="Slide Number Placeholder 5"/>
          <p:cNvSpPr>
            <a:spLocks noGrp="1"/>
          </p:cNvSpPr>
          <p:nvPr>
            <p:ph type="sldNum" sz="quarter" idx="12"/>
          </p:nvPr>
        </p:nvSpPr>
        <p:spPr/>
        <p:txBody>
          <a:bodyPr/>
          <a:lstStyle>
            <a:lvl1pPr>
              <a:defRPr/>
            </a:lvl1pPr>
          </a:lstStyle>
          <a:p>
            <a:pPr>
              <a:defRPr/>
            </a:pPr>
            <a:fld id="{78869DAC-7A89-E447-B191-30FE9E32F094}" type="slidenum">
              <a:rPr lang="nb-NO"/>
              <a:pPr>
                <a:defRPr/>
              </a:pPr>
              <a:t>‹#›</a:t>
            </a:fld>
            <a:endParaRPr lang="nb-NO" dirty="0"/>
          </a:p>
        </p:txBody>
      </p:sp>
    </p:spTree>
    <p:extLst>
      <p:ext uri="{BB962C8B-B14F-4D97-AF65-F5344CB8AC3E}">
        <p14:creationId xmlns:p14="http://schemas.microsoft.com/office/powerpoint/2010/main" val="40464163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7013"/>
            <a:ext cx="3008313" cy="968375"/>
          </a:xfrm>
        </p:spPr>
        <p:txBody>
          <a:bodyPr anchor="b"/>
          <a:lstStyle>
            <a:lvl1pPr algn="l">
              <a:defRPr sz="2000" b="1"/>
            </a:lvl1pPr>
          </a:lstStyle>
          <a:p>
            <a:r>
              <a:rPr lang="nb-NO" smtClean="0"/>
              <a:t>Click to edit Master title style</a:t>
            </a:r>
            <a:endParaRPr lang="nb-NO"/>
          </a:p>
        </p:txBody>
      </p:sp>
      <p:sp>
        <p:nvSpPr>
          <p:cNvPr id="3" name="Content Placeholder 2"/>
          <p:cNvSpPr>
            <a:spLocks noGrp="1"/>
          </p:cNvSpPr>
          <p:nvPr>
            <p:ph idx="1"/>
          </p:nvPr>
        </p:nvSpPr>
        <p:spPr>
          <a:xfrm>
            <a:off x="3575050" y="227013"/>
            <a:ext cx="5111750" cy="48783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4" name="Text Placeholder 3"/>
          <p:cNvSpPr>
            <a:spLocks noGrp="1"/>
          </p:cNvSpPr>
          <p:nvPr>
            <p:ph type="body" sz="half" idx="2"/>
          </p:nvPr>
        </p:nvSpPr>
        <p:spPr>
          <a:xfrm>
            <a:off x="457200" y="1195388"/>
            <a:ext cx="3008313" cy="39100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nb-NO" smtClean="0"/>
              <a:t>21. september 2015</a:t>
            </a:r>
            <a:endParaRPr lang="nb-NO" dirty="0"/>
          </a:p>
        </p:txBody>
      </p:sp>
      <p:sp>
        <p:nvSpPr>
          <p:cNvPr id="6" name="Footer Placeholder 4"/>
          <p:cNvSpPr>
            <a:spLocks noGrp="1"/>
          </p:cNvSpPr>
          <p:nvPr>
            <p:ph type="ftr" sz="quarter" idx="11"/>
          </p:nvPr>
        </p:nvSpPr>
        <p:spPr/>
        <p:txBody>
          <a:bodyPr/>
          <a:lstStyle>
            <a:lvl1pPr>
              <a:defRPr/>
            </a:lvl1pPr>
          </a:lstStyle>
          <a:p>
            <a:pPr>
              <a:defRPr/>
            </a:pPr>
            <a:endParaRPr lang="nb-NO"/>
          </a:p>
        </p:txBody>
      </p:sp>
      <p:sp>
        <p:nvSpPr>
          <p:cNvPr id="7" name="Slide Number Placeholder 5"/>
          <p:cNvSpPr>
            <a:spLocks noGrp="1"/>
          </p:cNvSpPr>
          <p:nvPr>
            <p:ph type="sldNum" sz="quarter" idx="12"/>
          </p:nvPr>
        </p:nvSpPr>
        <p:spPr/>
        <p:txBody>
          <a:bodyPr/>
          <a:lstStyle>
            <a:lvl1pPr>
              <a:defRPr/>
            </a:lvl1pPr>
          </a:lstStyle>
          <a:p>
            <a:pPr>
              <a:defRPr/>
            </a:pPr>
            <a:fld id="{BE2DB05C-D52E-4B4B-B6D7-2BDC5C13F602}" type="slidenum">
              <a:rPr lang="nb-NO"/>
              <a:pPr>
                <a:defRPr/>
              </a:pPr>
              <a:t>‹#›</a:t>
            </a:fld>
            <a:endParaRPr lang="nb-NO" dirty="0"/>
          </a:p>
        </p:txBody>
      </p:sp>
    </p:spTree>
    <p:extLst>
      <p:ext uri="{BB962C8B-B14F-4D97-AF65-F5344CB8AC3E}">
        <p14:creationId xmlns:p14="http://schemas.microsoft.com/office/powerpoint/2010/main" val="11946499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3075"/>
          </a:xfrm>
        </p:spPr>
        <p:txBody>
          <a:bodyPr anchor="b"/>
          <a:lstStyle>
            <a:lvl1pPr algn="l">
              <a:defRPr sz="2000" b="1"/>
            </a:lvl1pPr>
          </a:lstStyle>
          <a:p>
            <a:r>
              <a:rPr lang="nb-NO" smtClean="0"/>
              <a:t>Click to edit Master title style</a:t>
            </a:r>
            <a:endParaRPr lang="nb-NO"/>
          </a:p>
        </p:txBody>
      </p:sp>
      <p:sp>
        <p:nvSpPr>
          <p:cNvPr id="3" name="Picture Placeholder 2"/>
          <p:cNvSpPr>
            <a:spLocks noGrp="1"/>
          </p:cNvSpPr>
          <p:nvPr>
            <p:ph type="pic" idx="1"/>
          </p:nvPr>
        </p:nvSpPr>
        <p:spPr>
          <a:xfrm>
            <a:off x="1792288" y="511175"/>
            <a:ext cx="5486400" cy="34290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dirty="0" smtClean="0"/>
          </a:p>
        </p:txBody>
      </p:sp>
      <p:sp>
        <p:nvSpPr>
          <p:cNvPr id="4" name="Text Placeholder 3"/>
          <p:cNvSpPr>
            <a:spLocks noGrp="1"/>
          </p:cNvSpPr>
          <p:nvPr>
            <p:ph type="body" sz="half" idx="2"/>
          </p:nvPr>
        </p:nvSpPr>
        <p:spPr>
          <a:xfrm>
            <a:off x="1792288" y="4473575"/>
            <a:ext cx="5486400" cy="6699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nb-NO" smtClean="0"/>
              <a:t>21. september 2015</a:t>
            </a:r>
            <a:endParaRPr lang="nb-NO" dirty="0"/>
          </a:p>
        </p:txBody>
      </p:sp>
      <p:sp>
        <p:nvSpPr>
          <p:cNvPr id="6" name="Footer Placeholder 4"/>
          <p:cNvSpPr>
            <a:spLocks noGrp="1"/>
          </p:cNvSpPr>
          <p:nvPr>
            <p:ph type="ftr" sz="quarter" idx="11"/>
          </p:nvPr>
        </p:nvSpPr>
        <p:spPr/>
        <p:txBody>
          <a:bodyPr/>
          <a:lstStyle>
            <a:lvl1pPr>
              <a:defRPr/>
            </a:lvl1pPr>
          </a:lstStyle>
          <a:p>
            <a:pPr>
              <a:defRPr/>
            </a:pPr>
            <a:endParaRPr lang="nb-NO"/>
          </a:p>
        </p:txBody>
      </p:sp>
      <p:sp>
        <p:nvSpPr>
          <p:cNvPr id="7" name="Slide Number Placeholder 5"/>
          <p:cNvSpPr>
            <a:spLocks noGrp="1"/>
          </p:cNvSpPr>
          <p:nvPr>
            <p:ph type="sldNum" sz="quarter" idx="12"/>
          </p:nvPr>
        </p:nvSpPr>
        <p:spPr/>
        <p:txBody>
          <a:bodyPr/>
          <a:lstStyle>
            <a:lvl1pPr>
              <a:defRPr/>
            </a:lvl1pPr>
          </a:lstStyle>
          <a:p>
            <a:pPr>
              <a:defRPr/>
            </a:pPr>
            <a:fld id="{0F5C2725-F954-CD49-9524-86DD276B7D80}" type="slidenum">
              <a:rPr lang="nb-NO"/>
              <a:pPr>
                <a:defRPr/>
              </a:pPr>
              <a:t>‹#›</a:t>
            </a:fld>
            <a:endParaRPr lang="nb-NO" dirty="0"/>
          </a:p>
        </p:txBody>
      </p:sp>
    </p:spTree>
    <p:extLst>
      <p:ext uri="{BB962C8B-B14F-4D97-AF65-F5344CB8AC3E}">
        <p14:creationId xmlns:p14="http://schemas.microsoft.com/office/powerpoint/2010/main" val="1649113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err="1" smtClean="0"/>
              <a:t>Click</a:t>
            </a:r>
            <a:r>
              <a:rPr lang="nb-NO" dirty="0" smtClean="0"/>
              <a:t> to </a:t>
            </a:r>
            <a:r>
              <a:rPr lang="nb-NO" dirty="0" err="1" smtClean="0"/>
              <a:t>edit</a:t>
            </a:r>
            <a:r>
              <a:rPr lang="nb-NO" dirty="0" smtClean="0"/>
              <a:t> Master </a:t>
            </a:r>
            <a:r>
              <a:rPr lang="nb-NO" dirty="0" err="1" smtClean="0"/>
              <a:t>title</a:t>
            </a:r>
            <a:r>
              <a:rPr lang="nb-NO" dirty="0" smtClean="0"/>
              <a:t> style</a:t>
            </a:r>
            <a:endParaRPr lang="nb-NO" dirty="0"/>
          </a:p>
        </p:txBody>
      </p:sp>
      <p:sp>
        <p:nvSpPr>
          <p:cNvPr id="3" name="Content Placeholder 2"/>
          <p:cNvSpPr>
            <a:spLocks noGrp="1"/>
          </p:cNvSpPr>
          <p:nvPr>
            <p:ph idx="1"/>
          </p:nvPr>
        </p:nvSpPr>
        <p:spPr/>
        <p:txBody>
          <a:bodyPr/>
          <a:lstStyle>
            <a:lvl1pPr>
              <a:defRPr sz="2000">
                <a:latin typeface="Tahoma" pitchFamily="34" charset="0"/>
                <a:ea typeface="Tahoma" pitchFamily="34" charset="0"/>
                <a:cs typeface="Tahoma" pitchFamily="34" charset="0"/>
              </a:defRPr>
            </a:lvl1pPr>
            <a:lvl2pPr>
              <a:defRPr>
                <a:latin typeface="Tahoma" pitchFamily="34" charset="0"/>
                <a:ea typeface="Tahoma" pitchFamily="34" charset="0"/>
                <a:cs typeface="Tahoma" pitchFamily="34" charset="0"/>
              </a:defRPr>
            </a:lvl2pPr>
            <a:lvl3pPr>
              <a:defRPr>
                <a:latin typeface="Tahoma" pitchFamily="34" charset="0"/>
                <a:ea typeface="Tahoma" pitchFamily="34" charset="0"/>
                <a:cs typeface="Tahoma" pitchFamily="34" charset="0"/>
              </a:defRPr>
            </a:lvl3pPr>
            <a:lvl4pPr>
              <a:defRPr>
                <a:latin typeface="Tahoma" pitchFamily="34" charset="0"/>
                <a:ea typeface="Tahoma" pitchFamily="34" charset="0"/>
                <a:cs typeface="Tahoma" pitchFamily="34" charset="0"/>
              </a:defRPr>
            </a:lvl4pPr>
            <a:lvl5pPr>
              <a:defRPr>
                <a:latin typeface="Tahoma" pitchFamily="34" charset="0"/>
                <a:ea typeface="Tahoma" pitchFamily="34" charset="0"/>
                <a:cs typeface="Tahoma" pitchFamily="34" charset="0"/>
              </a:defRPr>
            </a:lvl5pPr>
          </a:lstStyle>
          <a:p>
            <a:pPr lvl="0"/>
            <a:r>
              <a:rPr lang="nb-NO" dirty="0" err="1" smtClean="0"/>
              <a:t>Click</a:t>
            </a:r>
            <a:r>
              <a:rPr lang="nb-NO" dirty="0" smtClean="0"/>
              <a:t> to </a:t>
            </a:r>
            <a:r>
              <a:rPr lang="nb-NO" dirty="0" err="1" smtClean="0"/>
              <a:t>edit</a:t>
            </a:r>
            <a:r>
              <a:rPr lang="nb-NO" dirty="0" smtClean="0"/>
              <a:t> Master </a:t>
            </a:r>
            <a:r>
              <a:rPr lang="nb-NO" dirty="0" err="1" smtClean="0"/>
              <a:t>text</a:t>
            </a:r>
            <a:r>
              <a:rPr lang="nb-NO" dirty="0" smtClean="0"/>
              <a:t> styles</a:t>
            </a:r>
          </a:p>
          <a:p>
            <a:pPr lvl="1"/>
            <a:r>
              <a:rPr lang="nb-NO" dirty="0" smtClean="0"/>
              <a:t>Second </a:t>
            </a:r>
            <a:r>
              <a:rPr lang="nb-NO" dirty="0" err="1" smtClean="0"/>
              <a:t>level</a:t>
            </a:r>
            <a:endParaRPr lang="nb-NO" dirty="0" smtClean="0"/>
          </a:p>
          <a:p>
            <a:pPr lvl="2"/>
            <a:r>
              <a:rPr lang="nb-NO" dirty="0" smtClean="0"/>
              <a:t>Third </a:t>
            </a:r>
            <a:r>
              <a:rPr lang="nb-NO" dirty="0" err="1" smtClean="0"/>
              <a:t>level</a:t>
            </a:r>
            <a:endParaRPr lang="nb-NO" dirty="0" smtClean="0"/>
          </a:p>
          <a:p>
            <a:pPr lvl="3"/>
            <a:r>
              <a:rPr lang="nb-NO" dirty="0" err="1" smtClean="0"/>
              <a:t>Fourth</a:t>
            </a:r>
            <a:r>
              <a:rPr lang="nb-NO" dirty="0" smtClean="0"/>
              <a:t> </a:t>
            </a:r>
            <a:r>
              <a:rPr lang="nb-NO" dirty="0" err="1" smtClean="0"/>
              <a:t>level</a:t>
            </a:r>
            <a:endParaRPr lang="nb-NO" dirty="0" smtClean="0"/>
          </a:p>
          <a:p>
            <a:pPr lvl="4"/>
            <a:r>
              <a:rPr lang="nb-NO" dirty="0" smtClean="0"/>
              <a:t>Fifth </a:t>
            </a:r>
            <a:r>
              <a:rPr lang="nb-NO" dirty="0" err="1" smtClean="0"/>
              <a:t>level</a:t>
            </a:r>
            <a:endParaRPr lang="nb-NO" dirty="0"/>
          </a:p>
        </p:txBody>
      </p:sp>
      <p:sp>
        <p:nvSpPr>
          <p:cNvPr id="4" name="Rectangle 10"/>
          <p:cNvSpPr>
            <a:spLocks noGrp="1" noChangeArrowheads="1"/>
          </p:cNvSpPr>
          <p:nvPr>
            <p:ph type="dt" sz="half" idx="10"/>
          </p:nvPr>
        </p:nvSpPr>
        <p:spPr/>
        <p:txBody>
          <a:bodyPr/>
          <a:lstStyle>
            <a:lvl1pPr>
              <a:defRPr/>
            </a:lvl1pPr>
          </a:lstStyle>
          <a:p>
            <a:pPr>
              <a:defRPr/>
            </a:pPr>
            <a:r>
              <a:rPr lang="nb-NO" dirty="0" smtClean="0"/>
              <a:t>29. september 2015</a:t>
            </a:r>
            <a:endParaRPr lang="nb-NO" dirty="0"/>
          </a:p>
        </p:txBody>
      </p:sp>
      <p:sp>
        <p:nvSpPr>
          <p:cNvPr id="5" name="Rectangle 12"/>
          <p:cNvSpPr>
            <a:spLocks noGrp="1" noChangeArrowheads="1"/>
          </p:cNvSpPr>
          <p:nvPr>
            <p:ph type="sldNum" sz="quarter" idx="11"/>
          </p:nvPr>
        </p:nvSpPr>
        <p:spPr/>
        <p:txBody>
          <a:bodyPr/>
          <a:lstStyle>
            <a:lvl1pPr>
              <a:defRPr/>
            </a:lvl1pPr>
          </a:lstStyle>
          <a:p>
            <a:pPr>
              <a:defRPr/>
            </a:pPr>
            <a:r>
              <a:rPr lang="en-US"/>
              <a:t>Side </a:t>
            </a:r>
            <a:fld id="{C9E119C8-8E7F-EF4C-861F-78EEAAE05C3C}" type="slidenum">
              <a:rPr lang="en-US"/>
              <a:pPr>
                <a:defRPr/>
              </a:pPr>
              <a:t>‹#›</a:t>
            </a:fld>
            <a:endParaRPr lang="en-US"/>
          </a:p>
        </p:txBody>
      </p:sp>
    </p:spTree>
    <p:extLst>
      <p:ext uri="{BB962C8B-B14F-4D97-AF65-F5344CB8AC3E}">
        <p14:creationId xmlns:p14="http://schemas.microsoft.com/office/powerpoint/2010/main" val="32841585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4" name="Date Placeholder 3"/>
          <p:cNvSpPr>
            <a:spLocks noGrp="1"/>
          </p:cNvSpPr>
          <p:nvPr>
            <p:ph type="dt" sz="half" idx="10"/>
          </p:nvPr>
        </p:nvSpPr>
        <p:spPr/>
        <p:txBody>
          <a:bodyPr/>
          <a:lstStyle>
            <a:lvl1pPr>
              <a:defRPr/>
            </a:lvl1pPr>
          </a:lstStyle>
          <a:p>
            <a:pPr>
              <a:defRPr/>
            </a:pPr>
            <a:r>
              <a:rPr lang="nb-NO" smtClean="0"/>
              <a:t>21. september 2015</a:t>
            </a:r>
            <a:endParaRPr lang="nb-NO" dirty="0"/>
          </a:p>
        </p:txBody>
      </p:sp>
      <p:sp>
        <p:nvSpPr>
          <p:cNvPr id="5" name="Footer Placeholder 4"/>
          <p:cNvSpPr>
            <a:spLocks noGrp="1"/>
          </p:cNvSpPr>
          <p:nvPr>
            <p:ph type="ftr" sz="quarter" idx="11"/>
          </p:nvPr>
        </p:nvSpPr>
        <p:spPr/>
        <p:txBody>
          <a:bodyPr/>
          <a:lstStyle>
            <a:lvl1pPr>
              <a:defRPr/>
            </a:lvl1pPr>
          </a:lstStyle>
          <a:p>
            <a:pPr>
              <a:defRPr/>
            </a:pPr>
            <a:endParaRPr lang="nb-NO"/>
          </a:p>
        </p:txBody>
      </p:sp>
      <p:sp>
        <p:nvSpPr>
          <p:cNvPr id="6" name="Slide Number Placeholder 5"/>
          <p:cNvSpPr>
            <a:spLocks noGrp="1"/>
          </p:cNvSpPr>
          <p:nvPr>
            <p:ph type="sldNum" sz="quarter" idx="12"/>
          </p:nvPr>
        </p:nvSpPr>
        <p:spPr/>
        <p:txBody>
          <a:bodyPr/>
          <a:lstStyle>
            <a:lvl1pPr>
              <a:defRPr/>
            </a:lvl1pPr>
          </a:lstStyle>
          <a:p>
            <a:pPr>
              <a:defRPr/>
            </a:pPr>
            <a:fld id="{824E6305-C9BE-DC44-A455-5FA6962A70C8}" type="slidenum">
              <a:rPr lang="nb-NO"/>
              <a:pPr>
                <a:defRPr/>
              </a:pPr>
              <a:t>‹#›</a:t>
            </a:fld>
            <a:endParaRPr lang="nb-NO" dirty="0"/>
          </a:p>
        </p:txBody>
      </p:sp>
    </p:spTree>
    <p:extLst>
      <p:ext uri="{BB962C8B-B14F-4D97-AF65-F5344CB8AC3E}">
        <p14:creationId xmlns:p14="http://schemas.microsoft.com/office/powerpoint/2010/main" val="18348589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4876800"/>
          </a:xfrm>
        </p:spPr>
        <p:txBody>
          <a:bodyPr vert="eaVert"/>
          <a:lstStyle/>
          <a:p>
            <a:r>
              <a:rPr lang="nb-NO" smtClean="0"/>
              <a:t>Click to edit Master title style</a:t>
            </a:r>
            <a:endParaRPr lang="nb-NO"/>
          </a:p>
        </p:txBody>
      </p:sp>
      <p:sp>
        <p:nvSpPr>
          <p:cNvPr id="3" name="Vertical Text Placeholder 2"/>
          <p:cNvSpPr>
            <a:spLocks noGrp="1"/>
          </p:cNvSpPr>
          <p:nvPr>
            <p:ph type="body" orient="vert" idx="1"/>
          </p:nvPr>
        </p:nvSpPr>
        <p:spPr>
          <a:xfrm>
            <a:off x="457200" y="228600"/>
            <a:ext cx="6019800" cy="4876800"/>
          </a:xfrm>
        </p:spPr>
        <p:txBody>
          <a:bodyPr vert="eaVert"/>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4" name="Date Placeholder 3"/>
          <p:cNvSpPr>
            <a:spLocks noGrp="1"/>
          </p:cNvSpPr>
          <p:nvPr>
            <p:ph type="dt" sz="half" idx="10"/>
          </p:nvPr>
        </p:nvSpPr>
        <p:spPr/>
        <p:txBody>
          <a:bodyPr/>
          <a:lstStyle>
            <a:lvl1pPr>
              <a:defRPr/>
            </a:lvl1pPr>
          </a:lstStyle>
          <a:p>
            <a:pPr>
              <a:defRPr/>
            </a:pPr>
            <a:r>
              <a:rPr lang="nb-NO" smtClean="0"/>
              <a:t>21. september 2015</a:t>
            </a:r>
            <a:endParaRPr lang="nb-NO" dirty="0"/>
          </a:p>
        </p:txBody>
      </p:sp>
      <p:sp>
        <p:nvSpPr>
          <p:cNvPr id="5" name="Footer Placeholder 4"/>
          <p:cNvSpPr>
            <a:spLocks noGrp="1"/>
          </p:cNvSpPr>
          <p:nvPr>
            <p:ph type="ftr" sz="quarter" idx="11"/>
          </p:nvPr>
        </p:nvSpPr>
        <p:spPr/>
        <p:txBody>
          <a:bodyPr/>
          <a:lstStyle>
            <a:lvl1pPr>
              <a:defRPr/>
            </a:lvl1pPr>
          </a:lstStyle>
          <a:p>
            <a:pPr>
              <a:defRPr/>
            </a:pPr>
            <a:endParaRPr lang="nb-NO"/>
          </a:p>
        </p:txBody>
      </p:sp>
      <p:sp>
        <p:nvSpPr>
          <p:cNvPr id="6" name="Slide Number Placeholder 5"/>
          <p:cNvSpPr>
            <a:spLocks noGrp="1"/>
          </p:cNvSpPr>
          <p:nvPr>
            <p:ph type="sldNum" sz="quarter" idx="12"/>
          </p:nvPr>
        </p:nvSpPr>
        <p:spPr/>
        <p:txBody>
          <a:bodyPr/>
          <a:lstStyle>
            <a:lvl1pPr>
              <a:defRPr/>
            </a:lvl1pPr>
          </a:lstStyle>
          <a:p>
            <a:pPr>
              <a:defRPr/>
            </a:pPr>
            <a:fld id="{E07C8A33-D8AD-FA43-879B-E47C8C79243A}" type="slidenum">
              <a:rPr lang="nb-NO"/>
              <a:pPr>
                <a:defRPr/>
              </a:pPr>
              <a:t>‹#›</a:t>
            </a:fld>
            <a:endParaRPr lang="nb-NO" dirty="0"/>
          </a:p>
        </p:txBody>
      </p:sp>
    </p:spTree>
    <p:extLst>
      <p:ext uri="{BB962C8B-B14F-4D97-AF65-F5344CB8AC3E}">
        <p14:creationId xmlns:p14="http://schemas.microsoft.com/office/powerpoint/2010/main" val="710567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8"/>
            <a:ext cx="7772400" cy="1135063"/>
          </a:xfrm>
        </p:spPr>
        <p:txBody>
          <a:bodyPr anchor="t"/>
          <a:lstStyle>
            <a:lvl1pPr algn="l">
              <a:defRPr sz="3200" b="1" cap="all"/>
            </a:lvl1pPr>
          </a:lstStyle>
          <a:p>
            <a:r>
              <a:rPr lang="nb-NO" smtClean="0"/>
              <a:t>Click to edit Master title style</a:t>
            </a:r>
            <a:endParaRPr lang="nb-NO"/>
          </a:p>
        </p:txBody>
      </p:sp>
      <p:sp>
        <p:nvSpPr>
          <p:cNvPr id="3" name="Text Placeholder 2"/>
          <p:cNvSpPr>
            <a:spLocks noGrp="1"/>
          </p:cNvSpPr>
          <p:nvPr>
            <p:ph type="body" idx="1"/>
          </p:nvPr>
        </p:nvSpPr>
        <p:spPr>
          <a:xfrm>
            <a:off x="722313" y="2422262"/>
            <a:ext cx="7772400" cy="1250155"/>
          </a:xfrm>
        </p:spPr>
        <p:txBody>
          <a:bodyPr anchor="b"/>
          <a:lstStyle>
            <a:lvl1pPr marL="0" indent="0">
              <a:buNone/>
              <a:defRPr sz="1600"/>
            </a:lvl1pPr>
            <a:lvl2pPr marL="362925" indent="0">
              <a:buNone/>
              <a:defRPr sz="1400"/>
            </a:lvl2pPr>
            <a:lvl3pPr marL="725851" indent="0">
              <a:buNone/>
              <a:defRPr sz="1300"/>
            </a:lvl3pPr>
            <a:lvl4pPr marL="1088776" indent="0">
              <a:buNone/>
              <a:defRPr sz="1100"/>
            </a:lvl4pPr>
            <a:lvl5pPr marL="1451701" indent="0">
              <a:buNone/>
              <a:defRPr sz="1100"/>
            </a:lvl5pPr>
            <a:lvl6pPr marL="1814627" indent="0">
              <a:buNone/>
              <a:defRPr sz="1100"/>
            </a:lvl6pPr>
            <a:lvl7pPr marL="2177552" indent="0">
              <a:buNone/>
              <a:defRPr sz="1100"/>
            </a:lvl7pPr>
            <a:lvl8pPr marL="2540478" indent="0">
              <a:buNone/>
              <a:defRPr sz="1100"/>
            </a:lvl8pPr>
            <a:lvl9pPr marL="2903403" indent="0">
              <a:buNone/>
              <a:defRPr sz="1100"/>
            </a:lvl9pPr>
          </a:lstStyle>
          <a:p>
            <a:pPr lvl="0"/>
            <a:r>
              <a:rPr lang="nb-NO" smtClean="0"/>
              <a:t>Click to edit Master text styles</a:t>
            </a:r>
          </a:p>
        </p:txBody>
      </p:sp>
      <p:sp>
        <p:nvSpPr>
          <p:cNvPr id="4" name="Rectangle 10"/>
          <p:cNvSpPr>
            <a:spLocks noGrp="1" noChangeArrowheads="1"/>
          </p:cNvSpPr>
          <p:nvPr>
            <p:ph type="dt" sz="half" idx="10"/>
          </p:nvPr>
        </p:nvSpPr>
        <p:spPr/>
        <p:txBody>
          <a:bodyPr/>
          <a:lstStyle>
            <a:lvl1pPr>
              <a:defRPr/>
            </a:lvl1pPr>
          </a:lstStyle>
          <a:p>
            <a:pPr>
              <a:defRPr/>
            </a:pPr>
            <a:r>
              <a:rPr lang="nb-NO" smtClean="0"/>
              <a:t>21. september 2015</a:t>
            </a:r>
            <a:endParaRPr lang="nb-NO" dirty="0"/>
          </a:p>
        </p:txBody>
      </p:sp>
      <p:sp>
        <p:nvSpPr>
          <p:cNvPr id="5" name="Rectangle 12"/>
          <p:cNvSpPr>
            <a:spLocks noGrp="1" noChangeArrowheads="1"/>
          </p:cNvSpPr>
          <p:nvPr>
            <p:ph type="sldNum" sz="quarter" idx="11"/>
          </p:nvPr>
        </p:nvSpPr>
        <p:spPr/>
        <p:txBody>
          <a:bodyPr/>
          <a:lstStyle>
            <a:lvl1pPr>
              <a:defRPr/>
            </a:lvl1pPr>
          </a:lstStyle>
          <a:p>
            <a:pPr>
              <a:defRPr/>
            </a:pPr>
            <a:fld id="{A77E2D4A-A1CB-014B-B9BD-9E27CDC52DE8}" type="slidenum">
              <a:rPr lang="en-US"/>
              <a:pPr>
                <a:defRPr/>
              </a:pPr>
              <a:t>‹#›</a:t>
            </a:fld>
            <a:endParaRPr lang="en-US" dirty="0"/>
          </a:p>
        </p:txBody>
      </p:sp>
    </p:spTree>
    <p:extLst>
      <p:ext uri="{BB962C8B-B14F-4D97-AF65-F5344CB8AC3E}">
        <p14:creationId xmlns:p14="http://schemas.microsoft.com/office/powerpoint/2010/main" val="4102279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Click to edit Master title style</a:t>
            </a:r>
            <a:endParaRPr lang="nb-NO"/>
          </a:p>
        </p:txBody>
      </p:sp>
      <p:sp>
        <p:nvSpPr>
          <p:cNvPr id="3" name="Content Placeholder 2"/>
          <p:cNvSpPr>
            <a:spLocks noGrp="1"/>
          </p:cNvSpPr>
          <p:nvPr>
            <p:ph sz="half" idx="1"/>
          </p:nvPr>
        </p:nvSpPr>
        <p:spPr>
          <a:xfrm>
            <a:off x="990600" y="1651000"/>
            <a:ext cx="3771900" cy="3429000"/>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4" name="Content Placeholder 3"/>
          <p:cNvSpPr>
            <a:spLocks noGrp="1"/>
          </p:cNvSpPr>
          <p:nvPr>
            <p:ph sz="half" idx="2"/>
          </p:nvPr>
        </p:nvSpPr>
        <p:spPr>
          <a:xfrm>
            <a:off x="4914900" y="1651000"/>
            <a:ext cx="3771900" cy="3429000"/>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5" name="Rectangle 10"/>
          <p:cNvSpPr>
            <a:spLocks noGrp="1" noChangeArrowheads="1"/>
          </p:cNvSpPr>
          <p:nvPr>
            <p:ph type="dt" sz="half" idx="10"/>
          </p:nvPr>
        </p:nvSpPr>
        <p:spPr/>
        <p:txBody>
          <a:bodyPr/>
          <a:lstStyle>
            <a:lvl1pPr>
              <a:defRPr/>
            </a:lvl1pPr>
          </a:lstStyle>
          <a:p>
            <a:pPr>
              <a:defRPr/>
            </a:pPr>
            <a:r>
              <a:rPr lang="nb-NO" smtClean="0"/>
              <a:t>21. september 2015</a:t>
            </a:r>
            <a:endParaRPr lang="nb-NO" dirty="0"/>
          </a:p>
        </p:txBody>
      </p:sp>
      <p:sp>
        <p:nvSpPr>
          <p:cNvPr id="6" name="Rectangle 12"/>
          <p:cNvSpPr>
            <a:spLocks noGrp="1" noChangeArrowheads="1"/>
          </p:cNvSpPr>
          <p:nvPr>
            <p:ph type="sldNum" sz="quarter" idx="11"/>
          </p:nvPr>
        </p:nvSpPr>
        <p:spPr/>
        <p:txBody>
          <a:bodyPr/>
          <a:lstStyle>
            <a:lvl1pPr>
              <a:defRPr/>
            </a:lvl1pPr>
          </a:lstStyle>
          <a:p>
            <a:pPr>
              <a:defRPr/>
            </a:pPr>
            <a:fld id="{90F91D96-CE41-4044-8109-EC05EDFA3ED4}" type="slidenum">
              <a:rPr lang="en-US"/>
              <a:pPr>
                <a:defRPr/>
              </a:pPr>
              <a:t>‹#›</a:t>
            </a:fld>
            <a:endParaRPr lang="en-US" dirty="0"/>
          </a:p>
        </p:txBody>
      </p:sp>
    </p:spTree>
    <p:extLst>
      <p:ext uri="{BB962C8B-B14F-4D97-AF65-F5344CB8AC3E}">
        <p14:creationId xmlns:p14="http://schemas.microsoft.com/office/powerpoint/2010/main" val="1968811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6"/>
            <a:ext cx="8229600" cy="952500"/>
          </a:xfrm>
        </p:spPr>
        <p:txBody>
          <a:bodyPr/>
          <a:lstStyle>
            <a:lvl1pPr>
              <a:defRPr/>
            </a:lvl1pPr>
          </a:lstStyle>
          <a:p>
            <a:r>
              <a:rPr lang="nb-NO" smtClean="0"/>
              <a:t>Click to edit Master title style</a:t>
            </a:r>
            <a:endParaRPr lang="nb-NO"/>
          </a:p>
        </p:txBody>
      </p:sp>
      <p:sp>
        <p:nvSpPr>
          <p:cNvPr id="3" name="Text Placeholder 2"/>
          <p:cNvSpPr>
            <a:spLocks noGrp="1"/>
          </p:cNvSpPr>
          <p:nvPr>
            <p:ph type="body" idx="1"/>
          </p:nvPr>
        </p:nvSpPr>
        <p:spPr>
          <a:xfrm>
            <a:off x="457201" y="1279260"/>
            <a:ext cx="4040188" cy="533135"/>
          </a:xfrm>
        </p:spPr>
        <p:txBody>
          <a:bodyPr anchor="b"/>
          <a:lstStyle>
            <a:lvl1pPr marL="0" indent="0">
              <a:buNone/>
              <a:defRPr sz="1900" b="1"/>
            </a:lvl1pPr>
            <a:lvl2pPr marL="362925" indent="0">
              <a:buNone/>
              <a:defRPr sz="1600" b="1"/>
            </a:lvl2pPr>
            <a:lvl3pPr marL="725851" indent="0">
              <a:buNone/>
              <a:defRPr sz="1400" b="1"/>
            </a:lvl3pPr>
            <a:lvl4pPr marL="1088776" indent="0">
              <a:buNone/>
              <a:defRPr sz="1300" b="1"/>
            </a:lvl4pPr>
            <a:lvl5pPr marL="1451701" indent="0">
              <a:buNone/>
              <a:defRPr sz="1300" b="1"/>
            </a:lvl5pPr>
            <a:lvl6pPr marL="1814627" indent="0">
              <a:buNone/>
              <a:defRPr sz="1300" b="1"/>
            </a:lvl6pPr>
            <a:lvl7pPr marL="2177552" indent="0">
              <a:buNone/>
              <a:defRPr sz="1300" b="1"/>
            </a:lvl7pPr>
            <a:lvl8pPr marL="2540478" indent="0">
              <a:buNone/>
              <a:defRPr sz="1300" b="1"/>
            </a:lvl8pPr>
            <a:lvl9pPr marL="2903403" indent="0">
              <a:buNone/>
              <a:defRPr sz="1300" b="1"/>
            </a:lvl9pPr>
          </a:lstStyle>
          <a:p>
            <a:pPr lvl="0"/>
            <a:r>
              <a:rPr lang="nb-NO" smtClean="0"/>
              <a:t>Click to edit Master text styles</a:t>
            </a:r>
          </a:p>
        </p:txBody>
      </p:sp>
      <p:sp>
        <p:nvSpPr>
          <p:cNvPr id="4" name="Content Placeholder 3"/>
          <p:cNvSpPr>
            <a:spLocks noGrp="1"/>
          </p:cNvSpPr>
          <p:nvPr>
            <p:ph sz="half" idx="2"/>
          </p:nvPr>
        </p:nvSpPr>
        <p:spPr>
          <a:xfrm>
            <a:off x="457201" y="1812397"/>
            <a:ext cx="4040188" cy="3292740"/>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5" name="Text Placeholder 4"/>
          <p:cNvSpPr>
            <a:spLocks noGrp="1"/>
          </p:cNvSpPr>
          <p:nvPr>
            <p:ph type="body" sz="quarter" idx="3"/>
          </p:nvPr>
        </p:nvSpPr>
        <p:spPr>
          <a:xfrm>
            <a:off x="4645027" y="1279260"/>
            <a:ext cx="4041775" cy="533135"/>
          </a:xfrm>
        </p:spPr>
        <p:txBody>
          <a:bodyPr anchor="b"/>
          <a:lstStyle>
            <a:lvl1pPr marL="0" indent="0">
              <a:buNone/>
              <a:defRPr sz="1900" b="1"/>
            </a:lvl1pPr>
            <a:lvl2pPr marL="362925" indent="0">
              <a:buNone/>
              <a:defRPr sz="1600" b="1"/>
            </a:lvl2pPr>
            <a:lvl3pPr marL="725851" indent="0">
              <a:buNone/>
              <a:defRPr sz="1400" b="1"/>
            </a:lvl3pPr>
            <a:lvl4pPr marL="1088776" indent="0">
              <a:buNone/>
              <a:defRPr sz="1300" b="1"/>
            </a:lvl4pPr>
            <a:lvl5pPr marL="1451701" indent="0">
              <a:buNone/>
              <a:defRPr sz="1300" b="1"/>
            </a:lvl5pPr>
            <a:lvl6pPr marL="1814627" indent="0">
              <a:buNone/>
              <a:defRPr sz="1300" b="1"/>
            </a:lvl6pPr>
            <a:lvl7pPr marL="2177552" indent="0">
              <a:buNone/>
              <a:defRPr sz="1300" b="1"/>
            </a:lvl7pPr>
            <a:lvl8pPr marL="2540478" indent="0">
              <a:buNone/>
              <a:defRPr sz="1300" b="1"/>
            </a:lvl8pPr>
            <a:lvl9pPr marL="2903403" indent="0">
              <a:buNone/>
              <a:defRPr sz="1300" b="1"/>
            </a:lvl9pPr>
          </a:lstStyle>
          <a:p>
            <a:pPr lvl="0"/>
            <a:r>
              <a:rPr lang="nb-NO" smtClean="0"/>
              <a:t>Click to edit Master text styles</a:t>
            </a:r>
          </a:p>
        </p:txBody>
      </p:sp>
      <p:sp>
        <p:nvSpPr>
          <p:cNvPr id="6" name="Content Placeholder 5"/>
          <p:cNvSpPr>
            <a:spLocks noGrp="1"/>
          </p:cNvSpPr>
          <p:nvPr>
            <p:ph sz="quarter" idx="4"/>
          </p:nvPr>
        </p:nvSpPr>
        <p:spPr>
          <a:xfrm>
            <a:off x="4645027" y="1812397"/>
            <a:ext cx="4041775" cy="3292740"/>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7" name="Rectangle 10"/>
          <p:cNvSpPr>
            <a:spLocks noGrp="1" noChangeArrowheads="1"/>
          </p:cNvSpPr>
          <p:nvPr>
            <p:ph type="dt" sz="half" idx="10"/>
          </p:nvPr>
        </p:nvSpPr>
        <p:spPr/>
        <p:txBody>
          <a:bodyPr/>
          <a:lstStyle>
            <a:lvl1pPr>
              <a:defRPr/>
            </a:lvl1pPr>
          </a:lstStyle>
          <a:p>
            <a:pPr>
              <a:defRPr/>
            </a:pPr>
            <a:r>
              <a:rPr lang="nb-NO" smtClean="0"/>
              <a:t>21. september 2015</a:t>
            </a:r>
            <a:endParaRPr lang="nb-NO" dirty="0"/>
          </a:p>
        </p:txBody>
      </p:sp>
      <p:sp>
        <p:nvSpPr>
          <p:cNvPr id="8" name="Rectangle 12"/>
          <p:cNvSpPr>
            <a:spLocks noGrp="1" noChangeArrowheads="1"/>
          </p:cNvSpPr>
          <p:nvPr>
            <p:ph type="sldNum" sz="quarter" idx="11"/>
          </p:nvPr>
        </p:nvSpPr>
        <p:spPr/>
        <p:txBody>
          <a:bodyPr/>
          <a:lstStyle>
            <a:lvl1pPr>
              <a:defRPr/>
            </a:lvl1pPr>
          </a:lstStyle>
          <a:p>
            <a:pPr>
              <a:defRPr/>
            </a:pPr>
            <a:fld id="{783AC985-A0E7-4D43-99BF-59343D86F43E}" type="slidenum">
              <a:rPr lang="en-US"/>
              <a:pPr>
                <a:defRPr/>
              </a:pPr>
              <a:t>‹#›</a:t>
            </a:fld>
            <a:endParaRPr lang="en-US" dirty="0"/>
          </a:p>
        </p:txBody>
      </p:sp>
    </p:spTree>
    <p:extLst>
      <p:ext uri="{BB962C8B-B14F-4D97-AF65-F5344CB8AC3E}">
        <p14:creationId xmlns:p14="http://schemas.microsoft.com/office/powerpoint/2010/main" val="2956931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Click to edit Master title style</a:t>
            </a:r>
            <a:endParaRPr lang="nb-NO"/>
          </a:p>
        </p:txBody>
      </p:sp>
      <p:sp>
        <p:nvSpPr>
          <p:cNvPr id="3" name="Rectangle 10"/>
          <p:cNvSpPr>
            <a:spLocks noGrp="1" noChangeArrowheads="1"/>
          </p:cNvSpPr>
          <p:nvPr>
            <p:ph type="dt" sz="half" idx="10"/>
          </p:nvPr>
        </p:nvSpPr>
        <p:spPr/>
        <p:txBody>
          <a:bodyPr/>
          <a:lstStyle>
            <a:lvl1pPr>
              <a:defRPr/>
            </a:lvl1pPr>
          </a:lstStyle>
          <a:p>
            <a:pPr>
              <a:defRPr/>
            </a:pPr>
            <a:r>
              <a:rPr lang="nb-NO" smtClean="0"/>
              <a:t>21. september 2015</a:t>
            </a:r>
            <a:endParaRPr lang="nb-NO" dirty="0"/>
          </a:p>
        </p:txBody>
      </p:sp>
      <p:sp>
        <p:nvSpPr>
          <p:cNvPr id="4" name="Rectangle 12"/>
          <p:cNvSpPr>
            <a:spLocks noGrp="1" noChangeArrowheads="1"/>
          </p:cNvSpPr>
          <p:nvPr>
            <p:ph type="sldNum" sz="quarter" idx="11"/>
          </p:nvPr>
        </p:nvSpPr>
        <p:spPr/>
        <p:txBody>
          <a:bodyPr/>
          <a:lstStyle>
            <a:lvl1pPr>
              <a:defRPr/>
            </a:lvl1pPr>
          </a:lstStyle>
          <a:p>
            <a:pPr>
              <a:defRPr/>
            </a:pPr>
            <a:fld id="{CC3B7FE7-0A2F-1B43-8063-621DCB4B2AC4}" type="slidenum">
              <a:rPr lang="en-US"/>
              <a:pPr>
                <a:defRPr/>
              </a:pPr>
              <a:t>‹#›</a:t>
            </a:fld>
            <a:endParaRPr lang="en-US" dirty="0"/>
          </a:p>
        </p:txBody>
      </p:sp>
    </p:spTree>
    <p:extLst>
      <p:ext uri="{BB962C8B-B14F-4D97-AF65-F5344CB8AC3E}">
        <p14:creationId xmlns:p14="http://schemas.microsoft.com/office/powerpoint/2010/main" val="159042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p:txBody>
          <a:bodyPr/>
          <a:lstStyle>
            <a:lvl1pPr>
              <a:defRPr/>
            </a:lvl1pPr>
          </a:lstStyle>
          <a:p>
            <a:pPr>
              <a:defRPr/>
            </a:pPr>
            <a:r>
              <a:rPr lang="nb-NO" smtClean="0"/>
              <a:t>21. september 2015</a:t>
            </a:r>
            <a:endParaRPr lang="nb-NO" dirty="0"/>
          </a:p>
        </p:txBody>
      </p:sp>
      <p:sp>
        <p:nvSpPr>
          <p:cNvPr id="3" name="Rectangle 12"/>
          <p:cNvSpPr>
            <a:spLocks noGrp="1" noChangeArrowheads="1"/>
          </p:cNvSpPr>
          <p:nvPr>
            <p:ph type="sldNum" sz="quarter" idx="11"/>
          </p:nvPr>
        </p:nvSpPr>
        <p:spPr/>
        <p:txBody>
          <a:bodyPr/>
          <a:lstStyle>
            <a:lvl1pPr>
              <a:defRPr/>
            </a:lvl1pPr>
          </a:lstStyle>
          <a:p>
            <a:pPr>
              <a:defRPr/>
            </a:pPr>
            <a:fld id="{C5C3EE28-E2AC-694E-AD55-49C6EF7883FD}" type="slidenum">
              <a:rPr lang="en-US"/>
              <a:pPr>
                <a:defRPr/>
              </a:pPr>
              <a:t>‹#›</a:t>
            </a:fld>
            <a:endParaRPr lang="en-US" dirty="0"/>
          </a:p>
        </p:txBody>
      </p:sp>
    </p:spTree>
    <p:extLst>
      <p:ext uri="{BB962C8B-B14F-4D97-AF65-F5344CB8AC3E}">
        <p14:creationId xmlns:p14="http://schemas.microsoft.com/office/powerpoint/2010/main" val="3675112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27541"/>
            <a:ext cx="3008313" cy="968375"/>
          </a:xfrm>
        </p:spPr>
        <p:txBody>
          <a:bodyPr anchor="b"/>
          <a:lstStyle>
            <a:lvl1pPr algn="l">
              <a:defRPr sz="1600" b="1"/>
            </a:lvl1pPr>
          </a:lstStyle>
          <a:p>
            <a:r>
              <a:rPr lang="nb-NO" smtClean="0"/>
              <a:t>Click to edit Master title style</a:t>
            </a:r>
            <a:endParaRPr lang="nb-NO"/>
          </a:p>
        </p:txBody>
      </p:sp>
      <p:sp>
        <p:nvSpPr>
          <p:cNvPr id="3" name="Content Placeholder 2"/>
          <p:cNvSpPr>
            <a:spLocks noGrp="1"/>
          </p:cNvSpPr>
          <p:nvPr>
            <p:ph idx="1"/>
          </p:nvPr>
        </p:nvSpPr>
        <p:spPr>
          <a:xfrm>
            <a:off x="3575050" y="227543"/>
            <a:ext cx="5111750" cy="4877595"/>
          </a:xfrm>
        </p:spPr>
        <p:txBody>
          <a:bodyPr/>
          <a:lstStyle>
            <a:lvl1pPr>
              <a:defRPr sz="2500"/>
            </a:lvl1pPr>
            <a:lvl2pPr>
              <a:defRPr sz="2200"/>
            </a:lvl2pPr>
            <a:lvl3pPr>
              <a:defRPr sz="1900"/>
            </a:lvl3pPr>
            <a:lvl4pPr>
              <a:defRPr sz="1600"/>
            </a:lvl4pPr>
            <a:lvl5pPr>
              <a:defRPr sz="1600"/>
            </a:lvl5pPr>
            <a:lvl6pPr>
              <a:defRPr sz="1600"/>
            </a:lvl6pPr>
            <a:lvl7pPr>
              <a:defRPr sz="1600"/>
            </a:lvl7pPr>
            <a:lvl8pPr>
              <a:defRPr sz="1600"/>
            </a:lvl8pPr>
            <a:lvl9pPr>
              <a:defRPr sz="16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4" name="Text Placeholder 3"/>
          <p:cNvSpPr>
            <a:spLocks noGrp="1"/>
          </p:cNvSpPr>
          <p:nvPr>
            <p:ph type="body" sz="half" idx="2"/>
          </p:nvPr>
        </p:nvSpPr>
        <p:spPr>
          <a:xfrm>
            <a:off x="457202" y="1195917"/>
            <a:ext cx="3008313" cy="3909219"/>
          </a:xfrm>
        </p:spPr>
        <p:txBody>
          <a:bodyPr/>
          <a:lstStyle>
            <a:lvl1pPr marL="0" indent="0">
              <a:buNone/>
              <a:defRPr sz="1100"/>
            </a:lvl1pPr>
            <a:lvl2pPr marL="362925" indent="0">
              <a:buNone/>
              <a:defRPr sz="1000"/>
            </a:lvl2pPr>
            <a:lvl3pPr marL="725851" indent="0">
              <a:buNone/>
              <a:defRPr sz="800"/>
            </a:lvl3pPr>
            <a:lvl4pPr marL="1088776" indent="0">
              <a:buNone/>
              <a:defRPr sz="700"/>
            </a:lvl4pPr>
            <a:lvl5pPr marL="1451701" indent="0">
              <a:buNone/>
              <a:defRPr sz="700"/>
            </a:lvl5pPr>
            <a:lvl6pPr marL="1814627" indent="0">
              <a:buNone/>
              <a:defRPr sz="700"/>
            </a:lvl6pPr>
            <a:lvl7pPr marL="2177552" indent="0">
              <a:buNone/>
              <a:defRPr sz="700"/>
            </a:lvl7pPr>
            <a:lvl8pPr marL="2540478" indent="0">
              <a:buNone/>
              <a:defRPr sz="700"/>
            </a:lvl8pPr>
            <a:lvl9pPr marL="2903403" indent="0">
              <a:buNone/>
              <a:defRPr sz="700"/>
            </a:lvl9pPr>
          </a:lstStyle>
          <a:p>
            <a:pPr lvl="0"/>
            <a:r>
              <a:rPr lang="nb-NO" smtClean="0"/>
              <a:t>Click to edit Master text styles</a:t>
            </a:r>
          </a:p>
        </p:txBody>
      </p:sp>
      <p:sp>
        <p:nvSpPr>
          <p:cNvPr id="5" name="Rectangle 10"/>
          <p:cNvSpPr>
            <a:spLocks noGrp="1" noChangeArrowheads="1"/>
          </p:cNvSpPr>
          <p:nvPr>
            <p:ph type="dt" sz="half" idx="10"/>
          </p:nvPr>
        </p:nvSpPr>
        <p:spPr/>
        <p:txBody>
          <a:bodyPr/>
          <a:lstStyle>
            <a:lvl1pPr>
              <a:defRPr/>
            </a:lvl1pPr>
          </a:lstStyle>
          <a:p>
            <a:pPr>
              <a:defRPr/>
            </a:pPr>
            <a:r>
              <a:rPr lang="nb-NO" smtClean="0"/>
              <a:t>21. september 2015</a:t>
            </a:r>
            <a:endParaRPr lang="nb-NO" dirty="0"/>
          </a:p>
        </p:txBody>
      </p:sp>
      <p:sp>
        <p:nvSpPr>
          <p:cNvPr id="6" name="Rectangle 12"/>
          <p:cNvSpPr>
            <a:spLocks noGrp="1" noChangeArrowheads="1"/>
          </p:cNvSpPr>
          <p:nvPr>
            <p:ph type="sldNum" sz="quarter" idx="11"/>
          </p:nvPr>
        </p:nvSpPr>
        <p:spPr/>
        <p:txBody>
          <a:bodyPr/>
          <a:lstStyle>
            <a:lvl1pPr>
              <a:defRPr/>
            </a:lvl1pPr>
          </a:lstStyle>
          <a:p>
            <a:pPr>
              <a:defRPr/>
            </a:pPr>
            <a:fld id="{415C9301-D703-434B-B050-89F73DCA45F7}" type="slidenum">
              <a:rPr lang="en-US"/>
              <a:pPr>
                <a:defRPr/>
              </a:pPr>
              <a:t>‹#›</a:t>
            </a:fld>
            <a:endParaRPr lang="en-US" dirty="0"/>
          </a:p>
        </p:txBody>
      </p:sp>
    </p:spTree>
    <p:extLst>
      <p:ext uri="{BB962C8B-B14F-4D97-AF65-F5344CB8AC3E}">
        <p14:creationId xmlns:p14="http://schemas.microsoft.com/office/powerpoint/2010/main" val="41365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9" y="4000501"/>
            <a:ext cx="5486400" cy="472281"/>
          </a:xfrm>
        </p:spPr>
        <p:txBody>
          <a:bodyPr anchor="b"/>
          <a:lstStyle>
            <a:lvl1pPr algn="l">
              <a:defRPr sz="1600" b="1"/>
            </a:lvl1pPr>
          </a:lstStyle>
          <a:p>
            <a:r>
              <a:rPr lang="nb-NO" smtClean="0"/>
              <a:t>Click to edit Master title style</a:t>
            </a:r>
            <a:endParaRPr lang="nb-NO"/>
          </a:p>
        </p:txBody>
      </p:sp>
      <p:sp>
        <p:nvSpPr>
          <p:cNvPr id="3" name="Picture Placeholder 2"/>
          <p:cNvSpPr>
            <a:spLocks noGrp="1"/>
          </p:cNvSpPr>
          <p:nvPr>
            <p:ph type="pic" idx="1"/>
          </p:nvPr>
        </p:nvSpPr>
        <p:spPr>
          <a:xfrm>
            <a:off x="1792289" y="510646"/>
            <a:ext cx="5486400" cy="3429000"/>
          </a:xfrm>
        </p:spPr>
        <p:txBody>
          <a:bodyPr/>
          <a:lstStyle>
            <a:lvl1pPr marL="0" indent="0">
              <a:buNone/>
              <a:defRPr sz="2500"/>
            </a:lvl1pPr>
            <a:lvl2pPr marL="362925" indent="0">
              <a:buNone/>
              <a:defRPr sz="2200"/>
            </a:lvl2pPr>
            <a:lvl3pPr marL="725851" indent="0">
              <a:buNone/>
              <a:defRPr sz="1900"/>
            </a:lvl3pPr>
            <a:lvl4pPr marL="1088776" indent="0">
              <a:buNone/>
              <a:defRPr sz="1600"/>
            </a:lvl4pPr>
            <a:lvl5pPr marL="1451701" indent="0">
              <a:buNone/>
              <a:defRPr sz="1600"/>
            </a:lvl5pPr>
            <a:lvl6pPr marL="1814627" indent="0">
              <a:buNone/>
              <a:defRPr sz="1600"/>
            </a:lvl6pPr>
            <a:lvl7pPr marL="2177552" indent="0">
              <a:buNone/>
              <a:defRPr sz="1600"/>
            </a:lvl7pPr>
            <a:lvl8pPr marL="2540478" indent="0">
              <a:buNone/>
              <a:defRPr sz="1600"/>
            </a:lvl8pPr>
            <a:lvl9pPr marL="2903403" indent="0">
              <a:buNone/>
              <a:defRPr sz="1600"/>
            </a:lvl9pPr>
          </a:lstStyle>
          <a:p>
            <a:pPr lvl="0"/>
            <a:endParaRPr lang="nb-NO" noProof="0" dirty="0" smtClean="0"/>
          </a:p>
        </p:txBody>
      </p:sp>
      <p:sp>
        <p:nvSpPr>
          <p:cNvPr id="4" name="Text Placeholder 3"/>
          <p:cNvSpPr>
            <a:spLocks noGrp="1"/>
          </p:cNvSpPr>
          <p:nvPr>
            <p:ph type="body" sz="half" idx="2"/>
          </p:nvPr>
        </p:nvSpPr>
        <p:spPr>
          <a:xfrm>
            <a:off x="1792289" y="4472782"/>
            <a:ext cx="5486400" cy="670719"/>
          </a:xfrm>
        </p:spPr>
        <p:txBody>
          <a:bodyPr/>
          <a:lstStyle>
            <a:lvl1pPr marL="0" indent="0">
              <a:buNone/>
              <a:defRPr sz="1100"/>
            </a:lvl1pPr>
            <a:lvl2pPr marL="362925" indent="0">
              <a:buNone/>
              <a:defRPr sz="1000"/>
            </a:lvl2pPr>
            <a:lvl3pPr marL="725851" indent="0">
              <a:buNone/>
              <a:defRPr sz="800"/>
            </a:lvl3pPr>
            <a:lvl4pPr marL="1088776" indent="0">
              <a:buNone/>
              <a:defRPr sz="700"/>
            </a:lvl4pPr>
            <a:lvl5pPr marL="1451701" indent="0">
              <a:buNone/>
              <a:defRPr sz="700"/>
            </a:lvl5pPr>
            <a:lvl6pPr marL="1814627" indent="0">
              <a:buNone/>
              <a:defRPr sz="700"/>
            </a:lvl6pPr>
            <a:lvl7pPr marL="2177552" indent="0">
              <a:buNone/>
              <a:defRPr sz="700"/>
            </a:lvl7pPr>
            <a:lvl8pPr marL="2540478" indent="0">
              <a:buNone/>
              <a:defRPr sz="700"/>
            </a:lvl8pPr>
            <a:lvl9pPr marL="2903403" indent="0">
              <a:buNone/>
              <a:defRPr sz="700"/>
            </a:lvl9pPr>
          </a:lstStyle>
          <a:p>
            <a:pPr lvl="0"/>
            <a:r>
              <a:rPr lang="nb-NO" smtClean="0"/>
              <a:t>Click to edit Master text styles</a:t>
            </a:r>
          </a:p>
        </p:txBody>
      </p:sp>
      <p:sp>
        <p:nvSpPr>
          <p:cNvPr id="5" name="Rectangle 10"/>
          <p:cNvSpPr>
            <a:spLocks noGrp="1" noChangeArrowheads="1"/>
          </p:cNvSpPr>
          <p:nvPr>
            <p:ph type="dt" sz="half" idx="10"/>
          </p:nvPr>
        </p:nvSpPr>
        <p:spPr/>
        <p:txBody>
          <a:bodyPr/>
          <a:lstStyle>
            <a:lvl1pPr>
              <a:defRPr/>
            </a:lvl1pPr>
          </a:lstStyle>
          <a:p>
            <a:pPr>
              <a:defRPr/>
            </a:pPr>
            <a:r>
              <a:rPr lang="nb-NO" smtClean="0"/>
              <a:t>21. september 2015</a:t>
            </a:r>
            <a:endParaRPr lang="nb-NO" dirty="0"/>
          </a:p>
        </p:txBody>
      </p:sp>
      <p:sp>
        <p:nvSpPr>
          <p:cNvPr id="6" name="Rectangle 12"/>
          <p:cNvSpPr>
            <a:spLocks noGrp="1" noChangeArrowheads="1"/>
          </p:cNvSpPr>
          <p:nvPr>
            <p:ph type="sldNum" sz="quarter" idx="11"/>
          </p:nvPr>
        </p:nvSpPr>
        <p:spPr/>
        <p:txBody>
          <a:bodyPr/>
          <a:lstStyle>
            <a:lvl1pPr>
              <a:defRPr/>
            </a:lvl1pPr>
          </a:lstStyle>
          <a:p>
            <a:pPr>
              <a:defRPr/>
            </a:pPr>
            <a:fld id="{A36641AF-C37A-1945-947B-2547914FBD86}" type="slidenum">
              <a:rPr lang="en-US"/>
              <a:pPr>
                <a:defRPr/>
              </a:pPr>
              <a:t>‹#›</a:t>
            </a:fld>
            <a:endParaRPr lang="en-US" dirty="0"/>
          </a:p>
        </p:txBody>
      </p:sp>
    </p:spTree>
    <p:extLst>
      <p:ext uri="{BB962C8B-B14F-4D97-AF65-F5344CB8AC3E}">
        <p14:creationId xmlns:p14="http://schemas.microsoft.com/office/powerpoint/2010/main" val="3220747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762000" y="708025"/>
            <a:ext cx="7921625" cy="565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72585" tIns="36293" rIns="72585" bIns="36293" numCol="1" anchor="ctr" anchorCtr="0" compatLnSpc="1">
            <a:prstTxWarp prst="textNoShape">
              <a:avLst/>
            </a:prstTxWarp>
          </a:bodyPr>
          <a:lstStyle/>
          <a:p>
            <a:pPr lvl="0"/>
            <a:r>
              <a:rPr lang="nb-NO" dirty="0" err="1"/>
              <a:t>Click</a:t>
            </a:r>
            <a:r>
              <a:rPr lang="nb-NO" dirty="0"/>
              <a:t> to </a:t>
            </a:r>
            <a:r>
              <a:rPr lang="nb-NO" dirty="0" err="1"/>
              <a:t>edit</a:t>
            </a:r>
            <a:r>
              <a:rPr lang="nb-NO" dirty="0"/>
              <a:t> Master </a:t>
            </a:r>
            <a:r>
              <a:rPr lang="nb-NO" dirty="0" err="1"/>
              <a:t>title</a:t>
            </a:r>
            <a:r>
              <a:rPr lang="nb-NO" dirty="0"/>
              <a:t> style</a:t>
            </a:r>
          </a:p>
        </p:txBody>
      </p:sp>
      <p:sp>
        <p:nvSpPr>
          <p:cNvPr id="1027" name="Rectangle 8"/>
          <p:cNvSpPr>
            <a:spLocks noGrp="1" noChangeArrowheads="1"/>
          </p:cNvSpPr>
          <p:nvPr>
            <p:ph type="body" idx="1"/>
          </p:nvPr>
        </p:nvSpPr>
        <p:spPr bwMode="auto">
          <a:xfrm>
            <a:off x="762000" y="1417638"/>
            <a:ext cx="7924800" cy="36623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72585" tIns="36293" rIns="72585" bIns="36293" numCol="1" anchor="t" anchorCtr="0" compatLnSpc="1">
            <a:prstTxWarp prst="textNoShape">
              <a:avLst/>
            </a:prstTxWarp>
          </a:bodyPr>
          <a:lstStyle/>
          <a:p>
            <a:pPr lvl="0"/>
            <a:r>
              <a:rPr lang="nb-NO" dirty="0" err="1"/>
              <a:t>Click</a:t>
            </a:r>
            <a:r>
              <a:rPr lang="nb-NO" dirty="0"/>
              <a:t> to </a:t>
            </a:r>
            <a:r>
              <a:rPr lang="nb-NO" dirty="0" err="1"/>
              <a:t>edit</a:t>
            </a:r>
            <a:r>
              <a:rPr lang="nb-NO" dirty="0"/>
              <a:t> Master </a:t>
            </a:r>
            <a:r>
              <a:rPr lang="nb-NO" dirty="0" err="1"/>
              <a:t>text</a:t>
            </a:r>
            <a:r>
              <a:rPr lang="nb-NO" dirty="0"/>
              <a:t> styles</a:t>
            </a:r>
          </a:p>
          <a:p>
            <a:pPr lvl="1"/>
            <a:r>
              <a:rPr lang="nb-NO" dirty="0"/>
              <a:t>Second </a:t>
            </a:r>
            <a:r>
              <a:rPr lang="nb-NO" dirty="0" err="1"/>
              <a:t>level</a:t>
            </a:r>
            <a:endParaRPr lang="nb-NO" dirty="0"/>
          </a:p>
          <a:p>
            <a:pPr lvl="2"/>
            <a:r>
              <a:rPr lang="nb-NO" dirty="0"/>
              <a:t>Third </a:t>
            </a:r>
            <a:r>
              <a:rPr lang="nb-NO" dirty="0" err="1"/>
              <a:t>level</a:t>
            </a:r>
            <a:endParaRPr lang="nb-NO" dirty="0"/>
          </a:p>
          <a:p>
            <a:pPr lvl="3"/>
            <a:r>
              <a:rPr lang="nb-NO" dirty="0" err="1"/>
              <a:t>Fourth</a:t>
            </a:r>
            <a:r>
              <a:rPr lang="nb-NO" dirty="0"/>
              <a:t> </a:t>
            </a:r>
            <a:r>
              <a:rPr lang="nb-NO" dirty="0" err="1"/>
              <a:t>level</a:t>
            </a:r>
            <a:endParaRPr lang="nb-NO" dirty="0"/>
          </a:p>
          <a:p>
            <a:pPr lvl="4"/>
            <a:r>
              <a:rPr lang="nb-NO" dirty="0"/>
              <a:t>Fifth </a:t>
            </a:r>
            <a:r>
              <a:rPr lang="nb-NO" dirty="0" err="1"/>
              <a:t>level</a:t>
            </a:r>
            <a:endParaRPr lang="nb-NO" dirty="0"/>
          </a:p>
        </p:txBody>
      </p:sp>
      <p:sp>
        <p:nvSpPr>
          <p:cNvPr id="1034" name="Rectangle 10"/>
          <p:cNvSpPr>
            <a:spLocks noGrp="1" noChangeArrowheads="1"/>
          </p:cNvSpPr>
          <p:nvPr>
            <p:ph type="dt" sz="half" idx="2"/>
          </p:nvPr>
        </p:nvSpPr>
        <p:spPr bwMode="auto">
          <a:xfrm>
            <a:off x="762000" y="5334000"/>
            <a:ext cx="1905000" cy="381000"/>
          </a:xfrm>
          <a:prstGeom prst="rect">
            <a:avLst/>
          </a:prstGeom>
          <a:noFill/>
          <a:ln w="9525">
            <a:noFill/>
            <a:miter lim="800000"/>
            <a:headEnd/>
            <a:tailEnd/>
          </a:ln>
        </p:spPr>
        <p:txBody>
          <a:bodyPr vert="horz" wrap="square" lIns="72585" tIns="36293" rIns="72585" bIns="36293" numCol="1" anchor="t" anchorCtr="0" compatLnSpc="1">
            <a:prstTxWarp prst="textNoShape">
              <a:avLst/>
            </a:prstTxWarp>
          </a:bodyPr>
          <a:lstStyle>
            <a:lvl1pPr eaLnBrk="0" hangingPunct="0">
              <a:defRPr sz="900" b="1" i="0">
                <a:solidFill>
                  <a:schemeClr val="bg2"/>
                </a:solidFill>
                <a:latin typeface="Tahoma"/>
                <a:ea typeface="ヒラギノ角ゴ Pro W3" charset="-128"/>
                <a:cs typeface="ヒラギノ角ゴ Pro W3" charset="-128"/>
              </a:defRPr>
            </a:lvl1pPr>
          </a:lstStyle>
          <a:p>
            <a:pPr>
              <a:defRPr/>
            </a:pPr>
            <a:r>
              <a:rPr lang="nb-NO" smtClean="0"/>
              <a:t>21. september 2015</a:t>
            </a:r>
            <a:endParaRPr lang="nb-NO" dirty="0"/>
          </a:p>
        </p:txBody>
      </p:sp>
      <p:sp>
        <p:nvSpPr>
          <p:cNvPr id="1036" name="Rectangle 12"/>
          <p:cNvSpPr>
            <a:spLocks noGrp="1" noChangeArrowheads="1"/>
          </p:cNvSpPr>
          <p:nvPr>
            <p:ph type="sldNum" sz="quarter" idx="4"/>
          </p:nvPr>
        </p:nvSpPr>
        <p:spPr bwMode="auto">
          <a:xfrm>
            <a:off x="8018463" y="5334000"/>
            <a:ext cx="685800" cy="381000"/>
          </a:xfrm>
          <a:prstGeom prst="rect">
            <a:avLst/>
          </a:prstGeom>
          <a:noFill/>
          <a:ln w="9525">
            <a:noFill/>
            <a:miter lim="800000"/>
            <a:headEnd/>
            <a:tailEnd/>
          </a:ln>
        </p:spPr>
        <p:txBody>
          <a:bodyPr vert="horz" wrap="square" lIns="72585" tIns="36293" rIns="72585" bIns="36293" numCol="1" anchor="t" anchorCtr="0" compatLnSpc="1">
            <a:prstTxWarp prst="textNoShape">
              <a:avLst/>
            </a:prstTxWarp>
          </a:bodyPr>
          <a:lstStyle>
            <a:lvl1pPr algn="r" eaLnBrk="0" hangingPunct="0">
              <a:defRPr sz="900" b="1" i="0">
                <a:solidFill>
                  <a:schemeClr val="bg2"/>
                </a:solidFill>
                <a:latin typeface="Tahoma"/>
                <a:ea typeface="ヒラギノ角ゴ Pro W3" charset="-128"/>
                <a:cs typeface="ヒラギノ角ゴ Pro W3" charset="-128"/>
              </a:defRPr>
            </a:lvl1pPr>
          </a:lstStyle>
          <a:p>
            <a:pPr>
              <a:defRPr/>
            </a:pPr>
            <a:r>
              <a:rPr lang="en-US"/>
              <a:t>Side </a:t>
            </a:r>
            <a:fld id="{17552AB8-3116-A34C-8421-5E47121FE973}" type="slidenum">
              <a:rPr lang="en-US"/>
              <a:pPr>
                <a:defRPr/>
              </a:pPr>
              <a:t>‹#›</a:t>
            </a:fld>
            <a:endParaRPr lang="en-US"/>
          </a:p>
        </p:txBody>
      </p:sp>
      <p:pic>
        <p:nvPicPr>
          <p:cNvPr id="1030" name="Picture 6" descr="UiO_A_png.png"/>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338138" y="134938"/>
            <a:ext cx="2211387" cy="142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Footer Placeholder 1"/>
          <p:cNvSpPr>
            <a:spLocks noGrp="1"/>
          </p:cNvSpPr>
          <p:nvPr>
            <p:ph type="ftr" sz="quarter" idx="3"/>
          </p:nvPr>
        </p:nvSpPr>
        <p:spPr>
          <a:xfrm>
            <a:off x="3124200" y="5297488"/>
            <a:ext cx="2895600" cy="303212"/>
          </a:xfrm>
          <a:prstGeom prst="rect">
            <a:avLst/>
          </a:prstGeom>
        </p:spPr>
        <p:txBody>
          <a:bodyPr vert="horz" lIns="91440" tIns="45720" rIns="91440" bIns="45720" rtlCol="0" anchor="ctr"/>
          <a:lstStyle>
            <a:lvl1pPr algn="ctr">
              <a:defRPr sz="900" b="1">
                <a:solidFill>
                  <a:schemeClr val="tx1">
                    <a:tint val="75000"/>
                  </a:schemeClr>
                </a:solidFill>
                <a:latin typeface="Tahoma" pitchFamily="34" charset="0"/>
                <a:ea typeface="Tahoma" pitchFamily="34" charset="0"/>
                <a:cs typeface="Tahoma" pitchFamily="34" charset="0"/>
              </a:defRPr>
            </a:lvl1pPr>
          </a:lstStyle>
          <a:p>
            <a:pPr>
              <a:defRPr/>
            </a:pPr>
            <a:endParaRPr lang="nb-NO"/>
          </a:p>
        </p:txBody>
      </p:sp>
    </p:spTree>
  </p:cSld>
  <p:clrMap bg1="lt1" tx1="dk1" bg2="lt2" tx2="dk2" accent1="accent1" accent2="accent2" accent3="accent3" accent4="accent4" accent5="accent5" accent6="accent6" hlink="hlink" folHlink="folHlink"/>
  <p:sldLayoutIdLst>
    <p:sldLayoutId id="2147484055" r:id="rId1"/>
    <p:sldLayoutId id="2147484056" r:id="rId2"/>
    <p:sldLayoutId id="2147484057" r:id="rId3"/>
    <p:sldLayoutId id="2147484058" r:id="rId4"/>
    <p:sldLayoutId id="2147484059" r:id="rId5"/>
    <p:sldLayoutId id="2147484060" r:id="rId6"/>
    <p:sldLayoutId id="2147484061" r:id="rId7"/>
    <p:sldLayoutId id="2147484062" r:id="rId8"/>
    <p:sldLayoutId id="2147484063" r:id="rId9"/>
    <p:sldLayoutId id="2147484043" r:id="rId10"/>
  </p:sldLayoutIdLst>
  <p:timing>
    <p:tnLst>
      <p:par>
        <p:cTn id="1" dur="indefinite" restart="never" nodeType="tmRoot"/>
      </p:par>
    </p:tnLst>
  </p:timing>
  <p:hf hdr="0" ftr="0"/>
  <p:txStyles>
    <p:titleStyle>
      <a:lvl1pPr algn="l" rtl="0" eaLnBrk="0" fontAlgn="base" hangingPunct="0">
        <a:spcBef>
          <a:spcPct val="0"/>
        </a:spcBef>
        <a:spcAft>
          <a:spcPct val="0"/>
        </a:spcAft>
        <a:defRPr sz="2400" b="1">
          <a:solidFill>
            <a:srgbClr val="595959"/>
          </a:solidFill>
          <a:latin typeface="Tahoma"/>
          <a:ea typeface="+mj-ea"/>
          <a:cs typeface="+mj-cs"/>
        </a:defRPr>
      </a:lvl1pPr>
      <a:lvl2pPr algn="l" rtl="0" eaLnBrk="0" fontAlgn="base" hangingPunct="0">
        <a:spcBef>
          <a:spcPct val="0"/>
        </a:spcBef>
        <a:spcAft>
          <a:spcPct val="0"/>
        </a:spcAft>
        <a:defRPr sz="2400" b="1">
          <a:solidFill>
            <a:srgbClr val="595959"/>
          </a:solidFill>
          <a:latin typeface="Tahoma" charset="0"/>
          <a:ea typeface="ヒラギノ角ゴ Pro W3" charset="-128"/>
          <a:cs typeface="ヒラギノ角ゴ Pro W3" charset="-128"/>
        </a:defRPr>
      </a:lvl2pPr>
      <a:lvl3pPr algn="l" rtl="0" eaLnBrk="0" fontAlgn="base" hangingPunct="0">
        <a:spcBef>
          <a:spcPct val="0"/>
        </a:spcBef>
        <a:spcAft>
          <a:spcPct val="0"/>
        </a:spcAft>
        <a:defRPr sz="2400" b="1">
          <a:solidFill>
            <a:srgbClr val="595959"/>
          </a:solidFill>
          <a:latin typeface="Tahoma" charset="0"/>
          <a:ea typeface="ヒラギノ角ゴ Pro W3" charset="-128"/>
          <a:cs typeface="ヒラギノ角ゴ Pro W3" charset="-128"/>
        </a:defRPr>
      </a:lvl3pPr>
      <a:lvl4pPr algn="l" rtl="0" eaLnBrk="0" fontAlgn="base" hangingPunct="0">
        <a:spcBef>
          <a:spcPct val="0"/>
        </a:spcBef>
        <a:spcAft>
          <a:spcPct val="0"/>
        </a:spcAft>
        <a:defRPr sz="2400" b="1">
          <a:solidFill>
            <a:srgbClr val="595959"/>
          </a:solidFill>
          <a:latin typeface="Tahoma" charset="0"/>
          <a:ea typeface="ヒラギノ角ゴ Pro W3" charset="-128"/>
          <a:cs typeface="ヒラギノ角ゴ Pro W3" charset="-128"/>
        </a:defRPr>
      </a:lvl4pPr>
      <a:lvl5pPr algn="l" rtl="0" eaLnBrk="0" fontAlgn="base" hangingPunct="0">
        <a:spcBef>
          <a:spcPct val="0"/>
        </a:spcBef>
        <a:spcAft>
          <a:spcPct val="0"/>
        </a:spcAft>
        <a:defRPr sz="2400" b="1">
          <a:solidFill>
            <a:srgbClr val="595959"/>
          </a:solidFill>
          <a:latin typeface="Tahoma" charset="0"/>
          <a:ea typeface="ヒラギノ角ゴ Pro W3" charset="-128"/>
          <a:cs typeface="ヒラギノ角ゴ Pro W3" charset="-128"/>
        </a:defRPr>
      </a:lvl5pPr>
      <a:lvl6pPr marL="362925" algn="l" rtl="0" fontAlgn="base">
        <a:spcBef>
          <a:spcPct val="0"/>
        </a:spcBef>
        <a:spcAft>
          <a:spcPct val="0"/>
        </a:spcAft>
        <a:defRPr sz="2500" b="1">
          <a:solidFill>
            <a:schemeClr val="tx2"/>
          </a:solidFill>
          <a:latin typeface="Arial" charset="0"/>
          <a:ea typeface="ヒラギノ角ゴ Pro W3" charset="-128"/>
          <a:cs typeface="ヒラギノ角ゴ Pro W3" charset="-128"/>
        </a:defRPr>
      </a:lvl6pPr>
      <a:lvl7pPr marL="725851" algn="l" rtl="0" fontAlgn="base">
        <a:spcBef>
          <a:spcPct val="0"/>
        </a:spcBef>
        <a:spcAft>
          <a:spcPct val="0"/>
        </a:spcAft>
        <a:defRPr sz="2500" b="1">
          <a:solidFill>
            <a:schemeClr val="tx2"/>
          </a:solidFill>
          <a:latin typeface="Arial" charset="0"/>
          <a:ea typeface="ヒラギノ角ゴ Pro W3" charset="-128"/>
          <a:cs typeface="ヒラギノ角ゴ Pro W3" charset="-128"/>
        </a:defRPr>
      </a:lvl7pPr>
      <a:lvl8pPr marL="1088776" algn="l" rtl="0" fontAlgn="base">
        <a:spcBef>
          <a:spcPct val="0"/>
        </a:spcBef>
        <a:spcAft>
          <a:spcPct val="0"/>
        </a:spcAft>
        <a:defRPr sz="2500" b="1">
          <a:solidFill>
            <a:schemeClr val="tx2"/>
          </a:solidFill>
          <a:latin typeface="Arial" charset="0"/>
          <a:ea typeface="ヒラギノ角ゴ Pro W3" charset="-128"/>
          <a:cs typeface="ヒラギノ角ゴ Pro W3" charset="-128"/>
        </a:defRPr>
      </a:lvl8pPr>
      <a:lvl9pPr marL="1451701" algn="l" rtl="0" fontAlgn="base">
        <a:spcBef>
          <a:spcPct val="0"/>
        </a:spcBef>
        <a:spcAft>
          <a:spcPct val="0"/>
        </a:spcAft>
        <a:defRPr sz="2500" b="1">
          <a:solidFill>
            <a:schemeClr val="tx2"/>
          </a:solidFill>
          <a:latin typeface="Arial" charset="0"/>
          <a:ea typeface="ヒラギノ角ゴ Pro W3" charset="-128"/>
          <a:cs typeface="ヒラギノ角ゴ Pro W3" charset="-128"/>
        </a:defRPr>
      </a:lvl9pPr>
    </p:titleStyle>
    <p:bodyStyle>
      <a:lvl1pPr marL="271463" indent="-271463" algn="l" rtl="0" eaLnBrk="0" fontAlgn="base" hangingPunct="0">
        <a:spcBef>
          <a:spcPct val="20000"/>
        </a:spcBef>
        <a:spcAft>
          <a:spcPct val="0"/>
        </a:spcAft>
        <a:buFont typeface="Wingdings" charset="0"/>
        <a:buChar char="§"/>
        <a:defRPr sz="2400">
          <a:solidFill>
            <a:schemeClr val="tx1"/>
          </a:solidFill>
          <a:latin typeface="Tahoma"/>
          <a:ea typeface="+mn-ea"/>
          <a:cs typeface="+mn-cs"/>
        </a:defRPr>
      </a:lvl1pPr>
      <a:lvl2pPr marL="588963" indent="-225425" algn="l" rtl="0" eaLnBrk="0" fontAlgn="base" hangingPunct="0">
        <a:spcBef>
          <a:spcPct val="20000"/>
        </a:spcBef>
        <a:spcAft>
          <a:spcPct val="0"/>
        </a:spcAft>
        <a:buFont typeface="Arial" charset="0"/>
        <a:buChar char="•"/>
        <a:defRPr sz="2000">
          <a:solidFill>
            <a:schemeClr val="tx1"/>
          </a:solidFill>
          <a:latin typeface="Tahoma"/>
          <a:ea typeface="+mn-ea"/>
          <a:cs typeface="+mn-cs"/>
        </a:defRPr>
      </a:lvl2pPr>
      <a:lvl3pPr marL="906463" indent="-287338" algn="l" rtl="0" eaLnBrk="0" fontAlgn="base" hangingPunct="0">
        <a:spcBef>
          <a:spcPct val="20000"/>
        </a:spcBef>
        <a:spcAft>
          <a:spcPct val="0"/>
        </a:spcAft>
        <a:buFont typeface="Lucida Grande" charset="0"/>
        <a:buChar char="—"/>
        <a:defRPr sz="1800">
          <a:solidFill>
            <a:schemeClr val="tx1"/>
          </a:solidFill>
          <a:latin typeface="Tahoma"/>
          <a:ea typeface="+mn-ea"/>
          <a:cs typeface="+mn-cs"/>
        </a:defRPr>
      </a:lvl3pPr>
      <a:lvl4pPr marL="1270000" indent="-180975" algn="l" rtl="0" eaLnBrk="0" fontAlgn="base" hangingPunct="0">
        <a:spcBef>
          <a:spcPct val="20000"/>
        </a:spcBef>
        <a:spcAft>
          <a:spcPct val="0"/>
        </a:spcAft>
        <a:buFont typeface="Lucida Grande" charset="0"/>
        <a:buChar char="–"/>
        <a:defRPr sz="1600">
          <a:solidFill>
            <a:schemeClr val="tx1"/>
          </a:solidFill>
          <a:latin typeface="Tahoma"/>
          <a:ea typeface="+mn-ea"/>
          <a:cs typeface="+mn-cs"/>
        </a:defRPr>
      </a:lvl4pPr>
      <a:lvl5pPr marL="1631950" indent="-180975" algn="l" rtl="0" eaLnBrk="0" fontAlgn="base" hangingPunct="0">
        <a:spcBef>
          <a:spcPct val="20000"/>
        </a:spcBef>
        <a:spcAft>
          <a:spcPct val="0"/>
        </a:spcAft>
        <a:buChar char="»"/>
        <a:defRPr sz="1400">
          <a:solidFill>
            <a:schemeClr val="tx1"/>
          </a:solidFill>
          <a:latin typeface="Tahoma"/>
          <a:ea typeface="+mn-ea"/>
          <a:cs typeface="+mn-cs"/>
        </a:defRPr>
      </a:lvl5pPr>
      <a:lvl6pPr marL="1996089" indent="-181463" algn="l" rtl="0" fontAlgn="base">
        <a:spcBef>
          <a:spcPct val="20000"/>
        </a:spcBef>
        <a:spcAft>
          <a:spcPct val="0"/>
        </a:spcAft>
        <a:buChar char="»"/>
        <a:defRPr sz="1300">
          <a:solidFill>
            <a:schemeClr val="tx1"/>
          </a:solidFill>
          <a:latin typeface="+mn-lt"/>
          <a:ea typeface="+mn-ea"/>
          <a:cs typeface="+mn-cs"/>
        </a:defRPr>
      </a:lvl6pPr>
      <a:lvl7pPr marL="2359015" indent="-181463" algn="l" rtl="0" fontAlgn="base">
        <a:spcBef>
          <a:spcPct val="20000"/>
        </a:spcBef>
        <a:spcAft>
          <a:spcPct val="0"/>
        </a:spcAft>
        <a:buChar char="»"/>
        <a:defRPr sz="1300">
          <a:solidFill>
            <a:schemeClr val="tx1"/>
          </a:solidFill>
          <a:latin typeface="+mn-lt"/>
          <a:ea typeface="+mn-ea"/>
          <a:cs typeface="+mn-cs"/>
        </a:defRPr>
      </a:lvl7pPr>
      <a:lvl8pPr marL="2721940" indent="-181463" algn="l" rtl="0" fontAlgn="base">
        <a:spcBef>
          <a:spcPct val="20000"/>
        </a:spcBef>
        <a:spcAft>
          <a:spcPct val="0"/>
        </a:spcAft>
        <a:buChar char="»"/>
        <a:defRPr sz="1300">
          <a:solidFill>
            <a:schemeClr val="tx1"/>
          </a:solidFill>
          <a:latin typeface="+mn-lt"/>
          <a:ea typeface="+mn-ea"/>
          <a:cs typeface="+mn-cs"/>
        </a:defRPr>
      </a:lvl8pPr>
      <a:lvl9pPr marL="3084866" indent="-181463" algn="l" rtl="0" fontAlgn="base">
        <a:spcBef>
          <a:spcPct val="20000"/>
        </a:spcBef>
        <a:spcAft>
          <a:spcPct val="0"/>
        </a:spcAft>
        <a:buChar char="»"/>
        <a:defRPr sz="1300">
          <a:solidFill>
            <a:schemeClr val="tx1"/>
          </a:solidFill>
          <a:latin typeface="+mn-lt"/>
          <a:ea typeface="+mn-ea"/>
          <a:cs typeface="+mn-cs"/>
        </a:defRPr>
      </a:lvl9pPr>
    </p:bodyStyle>
    <p:otherStyle>
      <a:defPPr>
        <a:defRPr lang="nb-NO"/>
      </a:defPPr>
      <a:lvl1pPr marL="0" algn="l" defTabSz="362925" rtl="0" eaLnBrk="1" latinLnBrk="0" hangingPunct="1">
        <a:defRPr sz="1400" kern="1200">
          <a:solidFill>
            <a:schemeClr val="tx1"/>
          </a:solidFill>
          <a:latin typeface="+mn-lt"/>
          <a:ea typeface="+mn-ea"/>
          <a:cs typeface="+mn-cs"/>
        </a:defRPr>
      </a:lvl1pPr>
      <a:lvl2pPr marL="362925" algn="l" defTabSz="362925" rtl="0" eaLnBrk="1" latinLnBrk="0" hangingPunct="1">
        <a:defRPr sz="1400" kern="1200">
          <a:solidFill>
            <a:schemeClr val="tx1"/>
          </a:solidFill>
          <a:latin typeface="+mn-lt"/>
          <a:ea typeface="+mn-ea"/>
          <a:cs typeface="+mn-cs"/>
        </a:defRPr>
      </a:lvl2pPr>
      <a:lvl3pPr marL="725851" algn="l" defTabSz="362925" rtl="0" eaLnBrk="1" latinLnBrk="0" hangingPunct="1">
        <a:defRPr sz="1400" kern="1200">
          <a:solidFill>
            <a:schemeClr val="tx1"/>
          </a:solidFill>
          <a:latin typeface="+mn-lt"/>
          <a:ea typeface="+mn-ea"/>
          <a:cs typeface="+mn-cs"/>
        </a:defRPr>
      </a:lvl3pPr>
      <a:lvl4pPr marL="1088776" algn="l" defTabSz="362925" rtl="0" eaLnBrk="1" latinLnBrk="0" hangingPunct="1">
        <a:defRPr sz="1400" kern="1200">
          <a:solidFill>
            <a:schemeClr val="tx1"/>
          </a:solidFill>
          <a:latin typeface="+mn-lt"/>
          <a:ea typeface="+mn-ea"/>
          <a:cs typeface="+mn-cs"/>
        </a:defRPr>
      </a:lvl4pPr>
      <a:lvl5pPr marL="1451701" algn="l" defTabSz="362925" rtl="0" eaLnBrk="1" latinLnBrk="0" hangingPunct="1">
        <a:defRPr sz="1400" kern="1200">
          <a:solidFill>
            <a:schemeClr val="tx1"/>
          </a:solidFill>
          <a:latin typeface="+mn-lt"/>
          <a:ea typeface="+mn-ea"/>
          <a:cs typeface="+mn-cs"/>
        </a:defRPr>
      </a:lvl5pPr>
      <a:lvl6pPr marL="1814627" algn="l" defTabSz="362925" rtl="0" eaLnBrk="1" latinLnBrk="0" hangingPunct="1">
        <a:defRPr sz="1400" kern="1200">
          <a:solidFill>
            <a:schemeClr val="tx1"/>
          </a:solidFill>
          <a:latin typeface="+mn-lt"/>
          <a:ea typeface="+mn-ea"/>
          <a:cs typeface="+mn-cs"/>
        </a:defRPr>
      </a:lvl6pPr>
      <a:lvl7pPr marL="2177552" algn="l" defTabSz="362925" rtl="0" eaLnBrk="1" latinLnBrk="0" hangingPunct="1">
        <a:defRPr sz="1400" kern="1200">
          <a:solidFill>
            <a:schemeClr val="tx1"/>
          </a:solidFill>
          <a:latin typeface="+mn-lt"/>
          <a:ea typeface="+mn-ea"/>
          <a:cs typeface="+mn-cs"/>
        </a:defRPr>
      </a:lvl7pPr>
      <a:lvl8pPr marL="2540478" algn="l" defTabSz="362925" rtl="0" eaLnBrk="1" latinLnBrk="0" hangingPunct="1">
        <a:defRPr sz="1400" kern="1200">
          <a:solidFill>
            <a:schemeClr val="tx1"/>
          </a:solidFill>
          <a:latin typeface="+mn-lt"/>
          <a:ea typeface="+mn-ea"/>
          <a:cs typeface="+mn-cs"/>
        </a:defRPr>
      </a:lvl8pPr>
      <a:lvl9pPr marL="2903403" algn="l" defTabSz="362925" rtl="0" eaLnBrk="1" latinLnBrk="0" hangingPunct="1">
        <a:defRPr sz="1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290" name="Title Placeholder 1"/>
          <p:cNvSpPr>
            <a:spLocks noGrp="1"/>
          </p:cNvSpPr>
          <p:nvPr>
            <p:ph type="title"/>
          </p:nvPr>
        </p:nvSpPr>
        <p:spPr bwMode="auto">
          <a:xfrm>
            <a:off x="457200" y="228600"/>
            <a:ext cx="8229600" cy="952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nb-NO"/>
              <a:t>Click to edit Master title style</a:t>
            </a:r>
          </a:p>
        </p:txBody>
      </p:sp>
      <p:sp>
        <p:nvSpPr>
          <p:cNvPr id="12291" name="Text Placeholder 2"/>
          <p:cNvSpPr>
            <a:spLocks noGrp="1"/>
          </p:cNvSpPr>
          <p:nvPr>
            <p:ph type="body" idx="1"/>
          </p:nvPr>
        </p:nvSpPr>
        <p:spPr bwMode="auto">
          <a:xfrm>
            <a:off x="457200" y="1333500"/>
            <a:ext cx="8229600" cy="3771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p>
        </p:txBody>
      </p:sp>
      <p:sp>
        <p:nvSpPr>
          <p:cNvPr id="4" name="Date Placeholder 3"/>
          <p:cNvSpPr>
            <a:spLocks noGrp="1"/>
          </p:cNvSpPr>
          <p:nvPr>
            <p:ph type="dt" sz="half" idx="2"/>
          </p:nvPr>
        </p:nvSpPr>
        <p:spPr>
          <a:xfrm>
            <a:off x="457200" y="5297488"/>
            <a:ext cx="2133600" cy="303212"/>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nb-NO" smtClean="0"/>
              <a:t>21. september 2015</a:t>
            </a:r>
            <a:endParaRPr lang="nb-NO" dirty="0"/>
          </a:p>
        </p:txBody>
      </p:sp>
      <p:sp>
        <p:nvSpPr>
          <p:cNvPr id="5" name="Footer Placeholder 4"/>
          <p:cNvSpPr>
            <a:spLocks noGrp="1"/>
          </p:cNvSpPr>
          <p:nvPr>
            <p:ph type="ftr" sz="quarter" idx="3"/>
          </p:nvPr>
        </p:nvSpPr>
        <p:spPr>
          <a:xfrm>
            <a:off x="3124200" y="5297488"/>
            <a:ext cx="2895600" cy="303212"/>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nb-NO"/>
          </a:p>
        </p:txBody>
      </p:sp>
      <p:sp>
        <p:nvSpPr>
          <p:cNvPr id="6" name="Slide Number Placeholder 5"/>
          <p:cNvSpPr>
            <a:spLocks noGrp="1"/>
          </p:cNvSpPr>
          <p:nvPr>
            <p:ph type="sldNum" sz="quarter" idx="4"/>
          </p:nvPr>
        </p:nvSpPr>
        <p:spPr>
          <a:xfrm>
            <a:off x="6553200" y="5297488"/>
            <a:ext cx="2133600" cy="303212"/>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740CCADA-CD60-D948-982A-36DC5E93C4CD}" type="slidenum">
              <a:rPr lang="nb-NO"/>
              <a:pPr>
                <a:defRPr/>
              </a:pPr>
              <a:t>‹#›</a:t>
            </a:fld>
            <a:endParaRPr lang="nb-NO" dirty="0"/>
          </a:p>
        </p:txBody>
      </p:sp>
    </p:spTree>
  </p:cSld>
  <p:clrMap bg1="lt1" tx1="dk1" bg2="lt2" tx2="dk2" accent1="accent1" accent2="accent2" accent3="accent3" accent4="accent4" accent5="accent5" accent6="accent6" hlink="hlink" folHlink="folHlink"/>
  <p:sldLayoutIdLst>
    <p:sldLayoutId id="2147484044" r:id="rId1"/>
    <p:sldLayoutId id="2147484045" r:id="rId2"/>
    <p:sldLayoutId id="2147484046" r:id="rId3"/>
    <p:sldLayoutId id="2147484047" r:id="rId4"/>
    <p:sldLayoutId id="2147484048" r:id="rId5"/>
    <p:sldLayoutId id="2147484049" r:id="rId6"/>
    <p:sldLayoutId id="2147484050" r:id="rId7"/>
    <p:sldLayoutId id="2147484051" r:id="rId8"/>
    <p:sldLayoutId id="2147484052" r:id="rId9"/>
    <p:sldLayoutId id="2147484053" r:id="rId10"/>
    <p:sldLayoutId id="2147484054" r:id="rId11"/>
  </p:sldLayoutIdLst>
  <p:hf hdr="0" ftr="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ctrTitle"/>
          </p:nvPr>
        </p:nvSpPr>
        <p:spPr>
          <a:xfrm>
            <a:off x="882650" y="1917700"/>
            <a:ext cx="7543800" cy="952500"/>
          </a:xfrm>
        </p:spPr>
        <p:txBody>
          <a:bodyPr/>
          <a:lstStyle/>
          <a:p>
            <a:pPr eaLnBrk="1" hangingPunct="1"/>
            <a:r>
              <a:rPr lang="nb-NO" dirty="0" smtClean="0">
                <a:latin typeface="Tahoma" charset="0"/>
                <a:ea typeface="ヒラギノ角ゴ Pro W3" charset="0"/>
                <a:cs typeface="ヒラギノ角ゴ Pro W3" charset="0"/>
              </a:rPr>
              <a:t>Møte </a:t>
            </a:r>
            <a:r>
              <a:rPr lang="nb-NO" dirty="0" smtClean="0">
                <a:latin typeface="Tahoma" charset="0"/>
                <a:ea typeface="ヒラギノ角ゴ Pro W3" charset="0"/>
                <a:cs typeface="ヒラギノ角ゴ Pro W3" charset="0"/>
              </a:rPr>
              <a:t>m/SAB</a:t>
            </a:r>
            <a:r>
              <a:rPr lang="nb-NO" baseline="0" dirty="0" smtClean="0">
                <a:latin typeface="Tahoma" charset="0"/>
                <a:ea typeface="ヒラギノ角ゴ Pro W3" charset="0"/>
                <a:cs typeface="ヒラギノ角ゴ Pro W3" charset="0"/>
              </a:rPr>
              <a:t> arbeidsgruppe 4</a:t>
            </a:r>
            <a:r>
              <a:rPr lang="nb-NO" dirty="0" smtClean="0">
                <a:latin typeface="Tahoma" charset="0"/>
                <a:ea typeface="ヒラギノ角ゴ Pro W3" charset="0"/>
                <a:cs typeface="ヒラギノ角ゴ Pro W3" charset="0"/>
              </a:rPr>
              <a:t> 29. </a:t>
            </a:r>
            <a:r>
              <a:rPr lang="nb-NO" dirty="0" smtClean="0">
                <a:latin typeface="Tahoma" charset="0"/>
                <a:ea typeface="ヒラギノ角ゴ Pro W3" charset="0"/>
                <a:cs typeface="ヒラギノ角ゴ Pro W3" charset="0"/>
              </a:rPr>
              <a:t>september 2015</a:t>
            </a:r>
            <a:endParaRPr lang="nb-NO" dirty="0">
              <a:latin typeface="Tahoma" charset="0"/>
              <a:ea typeface="ヒラギノ角ゴ Pro W3" charset="0"/>
              <a:cs typeface="ヒラギノ角ゴ Pro W3" charset="0"/>
            </a:endParaRPr>
          </a:p>
        </p:txBody>
      </p:sp>
      <p:sp>
        <p:nvSpPr>
          <p:cNvPr id="26626" name="Rectangle 3"/>
          <p:cNvSpPr>
            <a:spLocks noGrp="1" noChangeArrowheads="1"/>
          </p:cNvSpPr>
          <p:nvPr>
            <p:ph type="subTitle" idx="1"/>
          </p:nvPr>
        </p:nvSpPr>
        <p:spPr>
          <a:xfrm>
            <a:off x="882650" y="2857500"/>
            <a:ext cx="7543800" cy="1460500"/>
          </a:xfrm>
        </p:spPr>
        <p:txBody>
          <a:bodyPr/>
          <a:lstStyle/>
          <a:p>
            <a:pPr eaLnBrk="1" hangingPunct="1"/>
            <a:r>
              <a:rPr lang="nb-NO" sz="2400" b="1" dirty="0" smtClean="0">
                <a:latin typeface="Tahoma" charset="0"/>
                <a:ea typeface="ヒラギノ角ゴ Pro W3" charset="0"/>
                <a:cs typeface="Tahoma" charset="0"/>
              </a:rPr>
              <a:t>IT for et fremragende universitet</a:t>
            </a:r>
            <a:endParaRPr lang="nb-NO" sz="2400" b="1" dirty="0">
              <a:latin typeface="Tahoma" charset="0"/>
              <a:ea typeface="ヒラギノ角ゴ Pro W3" charset="0"/>
              <a:cs typeface="Tahoma" charset="0"/>
            </a:endParaRPr>
          </a:p>
          <a:p>
            <a:pPr eaLnBrk="1" hangingPunct="1"/>
            <a:endParaRPr lang="nb-NO" sz="2400" dirty="0">
              <a:latin typeface="Tahoma" charset="0"/>
              <a:ea typeface="ヒラギノ角ゴ Pro W3" charset="0"/>
              <a:cs typeface="Tahoma" charset="0"/>
            </a:endParaRPr>
          </a:p>
          <a:p>
            <a:pPr eaLnBrk="1" hangingPunct="1"/>
            <a:r>
              <a:rPr lang="nb-NO" sz="1600" b="1" dirty="0" smtClean="0">
                <a:latin typeface="Tahoma" charset="0"/>
                <a:ea typeface="ヒラギノ角ゴ Pro W3" charset="0"/>
                <a:cs typeface="Tahoma" charset="0"/>
              </a:rPr>
              <a:t>Lars Oftedal</a:t>
            </a:r>
            <a:endParaRPr lang="nb-NO" sz="1600" b="1" dirty="0">
              <a:latin typeface="Tahoma" charset="0"/>
              <a:ea typeface="ヒラギノ角ゴ Pro W3" charset="0"/>
              <a:cs typeface="Tahoma"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53244"/>
            <a:ext cx="7921625" cy="504056"/>
          </a:xfrm>
        </p:spPr>
        <p:txBody>
          <a:bodyPr/>
          <a:lstStyle/>
          <a:p>
            <a:r>
              <a:rPr lang="nb-NO" dirty="0" smtClean="0">
                <a:latin typeface="Tahoma" charset="0"/>
                <a:ea typeface="ヒラギノ角ゴ Pro W3" charset="0"/>
                <a:cs typeface="ヒラギノ角ゴ Pro W3" charset="0"/>
              </a:rPr>
              <a:t>Organisering og styring [2] </a:t>
            </a:r>
            <a:endParaRPr lang="nb-NO" dirty="0"/>
          </a:p>
        </p:txBody>
      </p:sp>
      <p:sp>
        <p:nvSpPr>
          <p:cNvPr id="3" name="Content Placeholder 2"/>
          <p:cNvSpPr>
            <a:spLocks noGrp="1"/>
          </p:cNvSpPr>
          <p:nvPr>
            <p:ph idx="1"/>
          </p:nvPr>
        </p:nvSpPr>
        <p:spPr>
          <a:xfrm>
            <a:off x="762000" y="1057300"/>
            <a:ext cx="7924800" cy="4032448"/>
          </a:xfrm>
        </p:spPr>
        <p:txBody>
          <a:bodyPr/>
          <a:lstStyle/>
          <a:p>
            <a:r>
              <a:rPr lang="nb-NO" sz="2400" dirty="0" smtClean="0"/>
              <a:t>IT-støtte </a:t>
            </a:r>
            <a:r>
              <a:rPr lang="nb-NO" sz="2400" dirty="0" smtClean="0"/>
              <a:t>til utdanning og forskning</a:t>
            </a:r>
          </a:p>
          <a:p>
            <a:pPr lvl="1"/>
            <a:r>
              <a:rPr lang="nb-NO" dirty="0" smtClean="0"/>
              <a:t>Rapportene fra arbeidsgruppene</a:t>
            </a:r>
          </a:p>
          <a:p>
            <a:pPr lvl="1"/>
            <a:r>
              <a:rPr lang="nb-NO" dirty="0" smtClean="0"/>
              <a:t>Samordning av prosesser og beslutninger knyttet til IT i utdanning og </a:t>
            </a:r>
            <a:r>
              <a:rPr lang="nb-NO" dirty="0" smtClean="0"/>
              <a:t>forskning</a:t>
            </a:r>
          </a:p>
          <a:p>
            <a:pPr lvl="2"/>
            <a:r>
              <a:rPr lang="nb-NO" dirty="0" err="1" smtClean="0"/>
              <a:t>eInfrastrukturutvalg</a:t>
            </a:r>
            <a:r>
              <a:rPr lang="nb-NO" dirty="0" smtClean="0"/>
              <a:t> opprettes</a:t>
            </a:r>
          </a:p>
          <a:p>
            <a:pPr lvl="2"/>
            <a:r>
              <a:rPr lang="nb-NO" dirty="0" smtClean="0"/>
              <a:t>SAB arbeidsgruppe for utdanningskvalitet</a:t>
            </a:r>
            <a:endParaRPr lang="nb-NO" dirty="0" smtClean="0"/>
          </a:p>
        </p:txBody>
      </p:sp>
      <p:sp>
        <p:nvSpPr>
          <p:cNvPr id="4" name="Date Placeholder 3"/>
          <p:cNvSpPr>
            <a:spLocks noGrp="1"/>
          </p:cNvSpPr>
          <p:nvPr>
            <p:ph type="dt" sz="half" idx="10"/>
          </p:nvPr>
        </p:nvSpPr>
        <p:spPr/>
        <p:txBody>
          <a:bodyPr/>
          <a:lstStyle/>
          <a:p>
            <a:pPr>
              <a:defRPr/>
            </a:pPr>
            <a:r>
              <a:rPr lang="nb-NO" dirty="0" smtClean="0"/>
              <a:t>29. </a:t>
            </a:r>
            <a:r>
              <a:rPr lang="nb-NO" dirty="0" smtClean="0"/>
              <a:t>september 2015</a:t>
            </a:r>
            <a:endParaRPr lang="nb-NO" dirty="0"/>
          </a:p>
        </p:txBody>
      </p:sp>
      <p:sp>
        <p:nvSpPr>
          <p:cNvPr id="5" name="Slide Number Placeholder 4"/>
          <p:cNvSpPr>
            <a:spLocks noGrp="1"/>
          </p:cNvSpPr>
          <p:nvPr>
            <p:ph type="sldNum" sz="quarter" idx="11"/>
          </p:nvPr>
        </p:nvSpPr>
        <p:spPr/>
        <p:txBody>
          <a:bodyPr/>
          <a:lstStyle/>
          <a:p>
            <a:pPr>
              <a:defRPr/>
            </a:pPr>
            <a:r>
              <a:rPr lang="en-US" smtClean="0"/>
              <a:t>Side </a:t>
            </a:r>
            <a:fld id="{C9E119C8-8E7F-EF4C-861F-78EEAAE05C3C}" type="slidenum">
              <a:rPr lang="en-US" smtClean="0"/>
              <a:pPr>
                <a:defRPr/>
              </a:pPr>
              <a:t>10</a:t>
            </a:fld>
            <a:endParaRPr lang="en-US"/>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54370" y="3592624"/>
            <a:ext cx="1924050" cy="1619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13188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53244"/>
            <a:ext cx="7921625" cy="504056"/>
          </a:xfrm>
        </p:spPr>
        <p:txBody>
          <a:bodyPr/>
          <a:lstStyle/>
          <a:p>
            <a:r>
              <a:rPr lang="nb-NO" dirty="0" smtClean="0">
                <a:latin typeface="Tahoma" charset="0"/>
                <a:ea typeface="ヒラギノ角ゴ Pro W3" charset="0"/>
                <a:cs typeface="ヒラギノ角ゴ Pro W3" charset="0"/>
              </a:rPr>
              <a:t>Hva kan IT bidra med?</a:t>
            </a:r>
            <a:endParaRPr lang="nb-NO" dirty="0"/>
          </a:p>
        </p:txBody>
      </p:sp>
      <p:sp>
        <p:nvSpPr>
          <p:cNvPr id="3" name="Content Placeholder 2"/>
          <p:cNvSpPr>
            <a:spLocks noGrp="1"/>
          </p:cNvSpPr>
          <p:nvPr>
            <p:ph idx="1"/>
          </p:nvPr>
        </p:nvSpPr>
        <p:spPr>
          <a:xfrm>
            <a:off x="762000" y="1057300"/>
            <a:ext cx="7924800" cy="4032448"/>
          </a:xfrm>
        </p:spPr>
        <p:txBody>
          <a:bodyPr/>
          <a:lstStyle/>
          <a:p>
            <a:r>
              <a:rPr lang="nb-NO" sz="2400" dirty="0" smtClean="0"/>
              <a:t>Nye evner og muligheter</a:t>
            </a:r>
          </a:p>
          <a:p>
            <a:r>
              <a:rPr lang="nb-NO" sz="2400" dirty="0" smtClean="0"/>
              <a:t>Forbedring og effektivisering av eksisterende prosesser</a:t>
            </a:r>
          </a:p>
          <a:p>
            <a:r>
              <a:rPr lang="nb-NO" sz="2400" dirty="0" smtClean="0"/>
              <a:t>Stabil og god drift av tjenester og infrastruktur</a:t>
            </a:r>
            <a:endParaRPr lang="nb-NO" dirty="0" smtClean="0"/>
          </a:p>
        </p:txBody>
      </p:sp>
      <p:sp>
        <p:nvSpPr>
          <p:cNvPr id="4" name="Date Placeholder 3"/>
          <p:cNvSpPr>
            <a:spLocks noGrp="1"/>
          </p:cNvSpPr>
          <p:nvPr>
            <p:ph type="dt" sz="half" idx="10"/>
          </p:nvPr>
        </p:nvSpPr>
        <p:spPr>
          <a:xfrm>
            <a:off x="771074" y="5350042"/>
            <a:ext cx="1905000" cy="381000"/>
          </a:xfrm>
        </p:spPr>
        <p:txBody>
          <a:bodyPr/>
          <a:lstStyle/>
          <a:p>
            <a:pPr>
              <a:defRPr/>
            </a:pPr>
            <a:r>
              <a:rPr lang="nb-NO" dirty="0" smtClean="0"/>
              <a:t>29. </a:t>
            </a:r>
            <a:r>
              <a:rPr lang="nb-NO" dirty="0" smtClean="0"/>
              <a:t>september 2015</a:t>
            </a:r>
            <a:endParaRPr lang="nb-NO" dirty="0"/>
          </a:p>
        </p:txBody>
      </p:sp>
      <p:sp>
        <p:nvSpPr>
          <p:cNvPr id="5" name="Slide Number Placeholder 4"/>
          <p:cNvSpPr>
            <a:spLocks noGrp="1"/>
          </p:cNvSpPr>
          <p:nvPr>
            <p:ph type="sldNum" sz="quarter" idx="11"/>
          </p:nvPr>
        </p:nvSpPr>
        <p:spPr/>
        <p:txBody>
          <a:bodyPr/>
          <a:lstStyle/>
          <a:p>
            <a:pPr>
              <a:defRPr/>
            </a:pPr>
            <a:r>
              <a:rPr lang="en-US" smtClean="0"/>
              <a:t>Side </a:t>
            </a:r>
            <a:fld id="{C9E119C8-8E7F-EF4C-861F-78EEAAE05C3C}" type="slidenum">
              <a:rPr lang="en-US" smtClean="0"/>
              <a:pPr>
                <a:defRPr/>
              </a:pPr>
              <a:t>11</a:t>
            </a:fld>
            <a:endParaRPr lang="en-US"/>
          </a:p>
        </p:txBody>
      </p:sp>
    </p:spTree>
    <p:extLst>
      <p:ext uri="{BB962C8B-B14F-4D97-AF65-F5344CB8AC3E}">
        <p14:creationId xmlns:p14="http://schemas.microsoft.com/office/powerpoint/2010/main" val="12346612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762000" y="769268"/>
            <a:ext cx="7921625" cy="493291"/>
          </a:xfrm>
        </p:spPr>
        <p:txBody>
          <a:bodyPr/>
          <a:lstStyle/>
          <a:p>
            <a:r>
              <a:rPr lang="nb-NO" dirty="0" smtClean="0">
                <a:latin typeface="Tahoma" charset="0"/>
                <a:ea typeface="ヒラギノ角ゴ Pro W3" charset="0"/>
                <a:cs typeface="ヒラギノ角ゴ Pro W3" charset="0"/>
              </a:rPr>
              <a:t>Spørsmålene</a:t>
            </a:r>
            <a:endParaRPr lang="nb-NO" dirty="0">
              <a:latin typeface="Tahoma" charset="0"/>
              <a:ea typeface="ヒラギノ角ゴ Pro W3" charset="0"/>
              <a:cs typeface="ヒラギノ角ゴ Pro W3" charset="0"/>
            </a:endParaRPr>
          </a:p>
        </p:txBody>
      </p:sp>
      <p:sp>
        <p:nvSpPr>
          <p:cNvPr id="30722" name="Content Placeholder 2"/>
          <p:cNvSpPr>
            <a:spLocks noGrp="1"/>
          </p:cNvSpPr>
          <p:nvPr>
            <p:ph idx="1"/>
          </p:nvPr>
        </p:nvSpPr>
        <p:spPr>
          <a:xfrm>
            <a:off x="755576" y="1417340"/>
            <a:ext cx="7924800" cy="2232248"/>
          </a:xfrm>
        </p:spPr>
        <p:txBody>
          <a:bodyPr/>
          <a:lstStyle/>
          <a:p>
            <a:r>
              <a:rPr lang="en-US" sz="1800" dirty="0" err="1"/>
              <a:t>Hva</a:t>
            </a:r>
            <a:r>
              <a:rPr lang="en-US" sz="1800" dirty="0"/>
              <a:t> </a:t>
            </a:r>
            <a:r>
              <a:rPr lang="en-US" sz="1800" dirty="0" err="1"/>
              <a:t>kan</a:t>
            </a:r>
            <a:r>
              <a:rPr lang="en-US" sz="1800" dirty="0"/>
              <a:t> IT </a:t>
            </a:r>
            <a:r>
              <a:rPr lang="en-US" sz="1800" dirty="0" err="1"/>
              <a:t>bidra</a:t>
            </a:r>
            <a:r>
              <a:rPr lang="en-US" sz="1800" dirty="0"/>
              <a:t> med </a:t>
            </a:r>
            <a:r>
              <a:rPr lang="en-US" sz="1800" dirty="0" err="1"/>
              <a:t>i</a:t>
            </a:r>
            <a:r>
              <a:rPr lang="en-US" sz="1800" dirty="0"/>
              <a:t> form </a:t>
            </a:r>
            <a:r>
              <a:rPr lang="en-US" sz="1800" dirty="0" err="1"/>
              <a:t>av</a:t>
            </a:r>
            <a:r>
              <a:rPr lang="en-US" sz="1800" dirty="0"/>
              <a:t> </a:t>
            </a:r>
            <a:r>
              <a:rPr lang="en-US" sz="1800" dirty="0" err="1"/>
              <a:t>tjenester</a:t>
            </a:r>
            <a:r>
              <a:rPr lang="en-US" sz="1800" dirty="0"/>
              <a:t>, </a:t>
            </a:r>
            <a:r>
              <a:rPr lang="en-US" sz="1800" dirty="0" err="1"/>
              <a:t>ressurser</a:t>
            </a:r>
            <a:r>
              <a:rPr lang="en-US" sz="1800" dirty="0"/>
              <a:t>, </a:t>
            </a:r>
            <a:r>
              <a:rPr lang="en-US" sz="1800" dirty="0" err="1"/>
              <a:t>løsninger</a:t>
            </a:r>
            <a:r>
              <a:rPr lang="en-US" sz="1800" dirty="0"/>
              <a:t> </a:t>
            </a:r>
            <a:r>
              <a:rPr lang="en-US" sz="1800" dirty="0" err="1"/>
              <a:t>og</a:t>
            </a:r>
            <a:r>
              <a:rPr lang="en-US" sz="1800" dirty="0"/>
              <a:t> </a:t>
            </a:r>
            <a:r>
              <a:rPr lang="en-US" sz="1800" dirty="0" err="1"/>
              <a:t>kompetanse</a:t>
            </a:r>
            <a:r>
              <a:rPr lang="en-US" sz="1800" dirty="0"/>
              <a:t> </a:t>
            </a:r>
            <a:r>
              <a:rPr lang="en-US" sz="1800" dirty="0" err="1"/>
              <a:t>slik</a:t>
            </a:r>
            <a:r>
              <a:rPr lang="en-US" sz="1800" dirty="0"/>
              <a:t> at </a:t>
            </a:r>
            <a:r>
              <a:rPr lang="en-US" sz="1800" dirty="0" err="1"/>
              <a:t>universitetet</a:t>
            </a:r>
            <a:r>
              <a:rPr lang="en-US" sz="1800" dirty="0"/>
              <a:t> </a:t>
            </a:r>
            <a:r>
              <a:rPr lang="en-US" sz="1800" dirty="0" err="1"/>
              <a:t>når</a:t>
            </a:r>
            <a:r>
              <a:rPr lang="en-US" sz="1800" dirty="0"/>
              <a:t> </a:t>
            </a:r>
            <a:r>
              <a:rPr lang="en-US" sz="1800" dirty="0" err="1"/>
              <a:t>målene</a:t>
            </a:r>
            <a:r>
              <a:rPr lang="en-US" sz="1800" dirty="0"/>
              <a:t> </a:t>
            </a:r>
            <a:r>
              <a:rPr lang="en-US" sz="1800" dirty="0" err="1"/>
              <a:t>i</a:t>
            </a:r>
            <a:r>
              <a:rPr lang="en-US" sz="1800" dirty="0"/>
              <a:t> </a:t>
            </a:r>
            <a:r>
              <a:rPr lang="en-US" sz="1800" dirty="0" err="1"/>
              <a:t>Strategi</a:t>
            </a:r>
            <a:r>
              <a:rPr lang="en-US" sz="1800" dirty="0"/>
              <a:t> 2020?</a:t>
            </a:r>
          </a:p>
          <a:p>
            <a:r>
              <a:rPr lang="en-US" sz="1800" dirty="0" err="1"/>
              <a:t>Er</a:t>
            </a:r>
            <a:r>
              <a:rPr lang="en-US" sz="1800" dirty="0"/>
              <a:t> vi </a:t>
            </a:r>
            <a:r>
              <a:rPr lang="en-US" sz="1800" dirty="0" err="1"/>
              <a:t>gode</a:t>
            </a:r>
            <a:r>
              <a:rPr lang="en-US" sz="1800" dirty="0"/>
              <a:t> </a:t>
            </a:r>
            <a:r>
              <a:rPr lang="en-US" sz="1800" dirty="0" err="1"/>
              <a:t>nok</a:t>
            </a:r>
            <a:r>
              <a:rPr lang="en-US" sz="1800" dirty="0"/>
              <a:t> </a:t>
            </a:r>
            <a:r>
              <a:rPr lang="en-US" sz="1800" dirty="0" err="1"/>
              <a:t>og</a:t>
            </a:r>
            <a:r>
              <a:rPr lang="en-US" sz="1800" dirty="0"/>
              <a:t> </a:t>
            </a:r>
            <a:r>
              <a:rPr lang="en-US" sz="1800" dirty="0" err="1"/>
              <a:t>hvordan</a:t>
            </a:r>
            <a:r>
              <a:rPr lang="en-US" sz="1800" dirty="0"/>
              <a:t> </a:t>
            </a:r>
            <a:r>
              <a:rPr lang="en-US" sz="1800" dirty="0" err="1"/>
              <a:t>kan</a:t>
            </a:r>
            <a:r>
              <a:rPr lang="en-US" sz="1800" dirty="0"/>
              <a:t> vi </a:t>
            </a:r>
            <a:r>
              <a:rPr lang="en-US" sz="1800" dirty="0" err="1"/>
              <a:t>sikre</a:t>
            </a:r>
            <a:r>
              <a:rPr lang="en-US" sz="1800" dirty="0"/>
              <a:t> at vi </a:t>
            </a:r>
            <a:r>
              <a:rPr lang="en-US" sz="1800" dirty="0" err="1"/>
              <a:t>er</a:t>
            </a:r>
            <a:r>
              <a:rPr lang="en-US" sz="1800" dirty="0"/>
              <a:t> </a:t>
            </a:r>
            <a:r>
              <a:rPr lang="en-US" sz="1800" dirty="0" err="1"/>
              <a:t>gode</a:t>
            </a:r>
            <a:r>
              <a:rPr lang="en-US" sz="1800" dirty="0"/>
              <a:t> </a:t>
            </a:r>
            <a:r>
              <a:rPr lang="en-US" sz="1800" dirty="0" err="1"/>
              <a:t>nok</a:t>
            </a:r>
            <a:r>
              <a:rPr lang="en-US" sz="1800" dirty="0"/>
              <a:t> </a:t>
            </a:r>
            <a:r>
              <a:rPr lang="en-US" sz="1800" dirty="0" err="1"/>
              <a:t>på</a:t>
            </a:r>
            <a:r>
              <a:rPr lang="en-US" sz="1800" dirty="0"/>
              <a:t> de </a:t>
            </a:r>
            <a:r>
              <a:rPr lang="en-US" sz="1800" dirty="0" err="1"/>
              <a:t>riktige</a:t>
            </a:r>
            <a:r>
              <a:rPr lang="en-US" sz="1800" dirty="0"/>
              <a:t> </a:t>
            </a:r>
            <a:r>
              <a:rPr lang="en-US" sz="1800" dirty="0" err="1"/>
              <a:t>tingene</a:t>
            </a:r>
            <a:r>
              <a:rPr lang="en-US" sz="1800" dirty="0"/>
              <a:t>?</a:t>
            </a:r>
          </a:p>
          <a:p>
            <a:r>
              <a:rPr lang="en-US" sz="1800" dirty="0" err="1"/>
              <a:t>Hva</a:t>
            </a:r>
            <a:r>
              <a:rPr lang="en-US" sz="1800" dirty="0"/>
              <a:t> </a:t>
            </a:r>
            <a:r>
              <a:rPr lang="en-US" sz="1800" dirty="0" err="1"/>
              <a:t>lykkes</a:t>
            </a:r>
            <a:r>
              <a:rPr lang="en-US" sz="1800" dirty="0"/>
              <a:t> vi </a:t>
            </a:r>
            <a:r>
              <a:rPr lang="en-US" sz="1800" dirty="0" smtClean="0"/>
              <a:t>med </a:t>
            </a:r>
            <a:r>
              <a:rPr lang="en-US" sz="1800" dirty="0" err="1"/>
              <a:t>i</a:t>
            </a:r>
            <a:r>
              <a:rPr lang="en-US" sz="1800" dirty="0"/>
              <a:t> </a:t>
            </a:r>
            <a:r>
              <a:rPr lang="en-US" sz="1800" dirty="0" err="1"/>
              <a:t>vår</a:t>
            </a:r>
            <a:r>
              <a:rPr lang="en-US" sz="1800" dirty="0"/>
              <a:t> IT-</a:t>
            </a:r>
            <a:r>
              <a:rPr lang="en-US" sz="1800" dirty="0" err="1"/>
              <a:t>virksomhet</a:t>
            </a:r>
            <a:r>
              <a:rPr lang="en-US" sz="1800" dirty="0"/>
              <a:t> </a:t>
            </a:r>
            <a:r>
              <a:rPr lang="en-US" sz="1800" dirty="0" err="1"/>
              <a:t>og</a:t>
            </a:r>
            <a:r>
              <a:rPr lang="en-US" sz="1800" dirty="0"/>
              <a:t> </a:t>
            </a:r>
            <a:r>
              <a:rPr lang="en-US" sz="1800" dirty="0" err="1"/>
              <a:t>hvorfor</a:t>
            </a:r>
            <a:r>
              <a:rPr lang="en-US" sz="1800" dirty="0"/>
              <a:t> </a:t>
            </a:r>
            <a:r>
              <a:rPr lang="en-US" sz="1800" dirty="0" err="1"/>
              <a:t>og</a:t>
            </a:r>
            <a:r>
              <a:rPr lang="en-US" sz="1800" dirty="0"/>
              <a:t> </a:t>
            </a:r>
            <a:r>
              <a:rPr lang="en-US" sz="1800" dirty="0" err="1"/>
              <a:t>hva</a:t>
            </a:r>
            <a:r>
              <a:rPr lang="en-US" sz="1800" dirty="0"/>
              <a:t> </a:t>
            </a:r>
            <a:r>
              <a:rPr lang="en-US" sz="1800" dirty="0" err="1"/>
              <a:t>lykkes</a:t>
            </a:r>
            <a:r>
              <a:rPr lang="en-US" sz="1800" dirty="0"/>
              <a:t> vi </a:t>
            </a:r>
            <a:r>
              <a:rPr lang="en-US" sz="1800" dirty="0" err="1"/>
              <a:t>ikke</a:t>
            </a:r>
            <a:r>
              <a:rPr lang="en-US" sz="1800" dirty="0"/>
              <a:t> like </a:t>
            </a:r>
            <a:r>
              <a:rPr lang="en-US" sz="1800" dirty="0" err="1"/>
              <a:t>godt</a:t>
            </a:r>
            <a:r>
              <a:rPr lang="en-US" sz="1800" dirty="0"/>
              <a:t> med </a:t>
            </a:r>
            <a:r>
              <a:rPr lang="en-US" sz="1800" dirty="0" err="1"/>
              <a:t>eller</a:t>
            </a:r>
            <a:r>
              <a:rPr lang="en-US" sz="1800" dirty="0"/>
              <a:t> </a:t>
            </a:r>
            <a:r>
              <a:rPr lang="en-US" sz="1800" dirty="0" err="1"/>
              <a:t>ikke</a:t>
            </a:r>
            <a:r>
              <a:rPr lang="en-US" sz="1800" dirty="0"/>
              <a:t> </a:t>
            </a:r>
            <a:r>
              <a:rPr lang="en-US" sz="1800" dirty="0" err="1"/>
              <a:t>i</a:t>
            </a:r>
            <a:r>
              <a:rPr lang="en-US" sz="1800" dirty="0"/>
              <a:t> </a:t>
            </a:r>
            <a:r>
              <a:rPr lang="en-US" sz="1800" dirty="0" err="1"/>
              <a:t>det</a:t>
            </a:r>
            <a:r>
              <a:rPr lang="en-US" sz="1800" dirty="0"/>
              <a:t> hele tatt med </a:t>
            </a:r>
            <a:r>
              <a:rPr lang="en-US" sz="1800" dirty="0" err="1"/>
              <a:t>i</a:t>
            </a:r>
            <a:r>
              <a:rPr lang="en-US" sz="1800" dirty="0"/>
              <a:t> </a:t>
            </a:r>
            <a:r>
              <a:rPr lang="en-US" sz="1800" dirty="0" err="1"/>
              <a:t>vår</a:t>
            </a:r>
            <a:r>
              <a:rPr lang="en-US" sz="1800" dirty="0"/>
              <a:t> IT-</a:t>
            </a:r>
            <a:r>
              <a:rPr lang="en-US" sz="1800" dirty="0" err="1"/>
              <a:t>virksomhet</a:t>
            </a:r>
            <a:r>
              <a:rPr lang="en-US" sz="1800" dirty="0"/>
              <a:t> </a:t>
            </a:r>
            <a:r>
              <a:rPr lang="en-US" sz="1800" dirty="0" err="1"/>
              <a:t>og</a:t>
            </a:r>
            <a:r>
              <a:rPr lang="en-US" sz="1800" dirty="0"/>
              <a:t> </a:t>
            </a:r>
            <a:r>
              <a:rPr lang="en-US" sz="1800" dirty="0" err="1"/>
              <a:t>hvorfor</a:t>
            </a:r>
            <a:r>
              <a:rPr lang="en-US" sz="1800" dirty="0" smtClean="0"/>
              <a:t>?</a:t>
            </a:r>
          </a:p>
          <a:p>
            <a:r>
              <a:rPr lang="nb-NO" sz="1800" dirty="0" smtClean="0">
                <a:latin typeface="Tahoma" charset="0"/>
                <a:ea typeface="ヒラギノ角ゴ Pro W3" charset="0"/>
                <a:cs typeface="Tahoma" charset="0"/>
              </a:rPr>
              <a:t>Er vi riktig organisert for å lykkes med IT?</a:t>
            </a:r>
            <a:endParaRPr lang="nb-NO" sz="1800" dirty="0">
              <a:latin typeface="Tahoma" charset="0"/>
              <a:ea typeface="ヒラギノ角ゴ Pro W3" charset="0"/>
              <a:cs typeface="Tahoma" charset="0"/>
            </a:endParaRPr>
          </a:p>
          <a:p>
            <a:endParaRPr lang="nb-NO" dirty="0">
              <a:latin typeface="Tahoma" charset="0"/>
              <a:ea typeface="ヒラギノ角ゴ Pro W3" charset="0"/>
              <a:cs typeface="Tahoma" charset="0"/>
            </a:endParaRPr>
          </a:p>
        </p:txBody>
      </p:sp>
      <p:sp>
        <p:nvSpPr>
          <p:cNvPr id="30723"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600">
                <a:solidFill>
                  <a:schemeClr val="tx1"/>
                </a:solidFill>
                <a:latin typeface="Arial" charset="0"/>
                <a:ea typeface="ヒラギノ角ゴ Pro W3" charset="0"/>
                <a:cs typeface="ヒラギノ角ゴ Pro W3" charset="0"/>
              </a:defRPr>
            </a:lvl1pPr>
            <a:lvl2pPr marL="742950" indent="-285750" eaLnBrk="0" hangingPunct="0">
              <a:defRPr sz="1600">
                <a:solidFill>
                  <a:schemeClr val="tx1"/>
                </a:solidFill>
                <a:latin typeface="Arial" charset="0"/>
                <a:ea typeface="ヒラギノ角ゴ Pro W3" charset="0"/>
                <a:cs typeface="ヒラギノ角ゴ Pro W3" charset="0"/>
              </a:defRPr>
            </a:lvl2pPr>
            <a:lvl3pPr marL="1143000" indent="-228600" eaLnBrk="0" hangingPunct="0">
              <a:defRPr sz="1600">
                <a:solidFill>
                  <a:schemeClr val="tx1"/>
                </a:solidFill>
                <a:latin typeface="Arial" charset="0"/>
                <a:ea typeface="ヒラギノ角ゴ Pro W3" charset="0"/>
                <a:cs typeface="ヒラギノ角ゴ Pro W3" charset="0"/>
              </a:defRPr>
            </a:lvl3pPr>
            <a:lvl4pPr marL="1600200" indent="-228600" eaLnBrk="0" hangingPunct="0">
              <a:defRPr sz="1600">
                <a:solidFill>
                  <a:schemeClr val="tx1"/>
                </a:solidFill>
                <a:latin typeface="Arial" charset="0"/>
                <a:ea typeface="ヒラギノ角ゴ Pro W3" charset="0"/>
                <a:cs typeface="ヒラギノ角ゴ Pro W3" charset="0"/>
              </a:defRPr>
            </a:lvl4pPr>
            <a:lvl5pPr marL="2057400" indent="-228600" eaLnBrk="0" hangingPunct="0">
              <a:defRPr sz="1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1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1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1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1600">
                <a:solidFill>
                  <a:schemeClr val="tx1"/>
                </a:solidFill>
                <a:latin typeface="Arial" charset="0"/>
                <a:ea typeface="ヒラギノ角ゴ Pro W3" charset="0"/>
                <a:cs typeface="ヒラギノ角ゴ Pro W3" charset="0"/>
              </a:defRPr>
            </a:lvl9pPr>
          </a:lstStyle>
          <a:p>
            <a:r>
              <a:rPr lang="nb-NO" sz="900" dirty="0" smtClean="0">
                <a:solidFill>
                  <a:schemeClr val="bg2"/>
                </a:solidFill>
                <a:latin typeface="Tahoma" charset="0"/>
              </a:rPr>
              <a:t>29. </a:t>
            </a:r>
            <a:r>
              <a:rPr lang="nb-NO" sz="900" dirty="0" smtClean="0">
                <a:solidFill>
                  <a:schemeClr val="bg2"/>
                </a:solidFill>
                <a:latin typeface="Tahoma" charset="0"/>
              </a:rPr>
              <a:t>september 2015</a:t>
            </a:r>
            <a:endParaRPr lang="nb-NO" sz="900" dirty="0">
              <a:solidFill>
                <a:schemeClr val="bg2"/>
              </a:solidFill>
              <a:latin typeface="Tahoma" charset="0"/>
            </a:endParaRPr>
          </a:p>
        </p:txBody>
      </p:sp>
      <p:sp>
        <p:nvSpPr>
          <p:cNvPr id="30724"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600">
                <a:solidFill>
                  <a:schemeClr val="tx1"/>
                </a:solidFill>
                <a:latin typeface="Arial" charset="0"/>
                <a:ea typeface="ヒラギノ角ゴ Pro W3" charset="0"/>
                <a:cs typeface="ヒラギノ角ゴ Pro W3" charset="0"/>
              </a:defRPr>
            </a:lvl1pPr>
            <a:lvl2pPr marL="742950" indent="-285750" eaLnBrk="0" hangingPunct="0">
              <a:defRPr sz="1600">
                <a:solidFill>
                  <a:schemeClr val="tx1"/>
                </a:solidFill>
                <a:latin typeface="Arial" charset="0"/>
                <a:ea typeface="ヒラギノ角ゴ Pro W3" charset="0"/>
                <a:cs typeface="ヒラギノ角ゴ Pro W3" charset="0"/>
              </a:defRPr>
            </a:lvl2pPr>
            <a:lvl3pPr marL="1143000" indent="-228600" eaLnBrk="0" hangingPunct="0">
              <a:defRPr sz="1600">
                <a:solidFill>
                  <a:schemeClr val="tx1"/>
                </a:solidFill>
                <a:latin typeface="Arial" charset="0"/>
                <a:ea typeface="ヒラギノ角ゴ Pro W3" charset="0"/>
                <a:cs typeface="ヒラギノ角ゴ Pro W3" charset="0"/>
              </a:defRPr>
            </a:lvl3pPr>
            <a:lvl4pPr marL="1600200" indent="-228600" eaLnBrk="0" hangingPunct="0">
              <a:defRPr sz="1600">
                <a:solidFill>
                  <a:schemeClr val="tx1"/>
                </a:solidFill>
                <a:latin typeface="Arial" charset="0"/>
                <a:ea typeface="ヒラギノ角ゴ Pro W3" charset="0"/>
                <a:cs typeface="ヒラギノ角ゴ Pro W3" charset="0"/>
              </a:defRPr>
            </a:lvl4pPr>
            <a:lvl5pPr marL="2057400" indent="-228600" eaLnBrk="0" hangingPunct="0">
              <a:defRPr sz="1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1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1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1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1600">
                <a:solidFill>
                  <a:schemeClr val="tx1"/>
                </a:solidFill>
                <a:latin typeface="Arial" charset="0"/>
                <a:ea typeface="ヒラギノ角ゴ Pro W3" charset="0"/>
                <a:cs typeface="ヒラギノ角ゴ Pro W3" charset="0"/>
              </a:defRPr>
            </a:lvl9pPr>
          </a:lstStyle>
          <a:p>
            <a:r>
              <a:rPr lang="en-US" sz="900">
                <a:solidFill>
                  <a:schemeClr val="bg2"/>
                </a:solidFill>
                <a:latin typeface="Tahoma" charset="0"/>
              </a:rPr>
              <a:t>Side </a:t>
            </a:r>
            <a:fld id="{F96AE68D-9AE3-6646-9E21-E3AE0FF8F03A}" type="slidenum">
              <a:rPr lang="en-US" sz="900">
                <a:solidFill>
                  <a:schemeClr val="bg2"/>
                </a:solidFill>
                <a:latin typeface="Tahoma" charset="0"/>
              </a:rPr>
              <a:pPr/>
              <a:t>2</a:t>
            </a:fld>
            <a:endParaRPr lang="en-US" sz="900">
              <a:solidFill>
                <a:schemeClr val="bg2"/>
              </a:solidFill>
              <a:latin typeface="Tahoma"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62000" y="481236"/>
            <a:ext cx="7921625" cy="504056"/>
          </a:xfrm>
        </p:spPr>
        <p:txBody>
          <a:bodyPr/>
          <a:lstStyle/>
          <a:p>
            <a:r>
              <a:rPr lang="nb-NO" dirty="0" smtClean="0">
                <a:latin typeface="Tahoma" charset="0"/>
                <a:ea typeface="ヒラギノ角ゴ Pro W3" charset="0"/>
                <a:cs typeface="ヒラギノ角ゴ Pro W3" charset="0"/>
              </a:rPr>
              <a:t>Hvorfor lykkes vi og hvorfor lykkes vi ikke? [1]</a:t>
            </a:r>
            <a:endParaRPr lang="nb-NO" dirty="0">
              <a:latin typeface="Tahoma" charset="0"/>
              <a:ea typeface="ヒラギノ角ゴ Pro W3" charset="0"/>
              <a:cs typeface="ヒラギノ角ゴ Pro W3" charset="0"/>
            </a:endParaRPr>
          </a:p>
        </p:txBody>
      </p:sp>
      <p:sp>
        <p:nvSpPr>
          <p:cNvPr id="31746" name="Content Placeholder 2"/>
          <p:cNvSpPr>
            <a:spLocks noGrp="1"/>
          </p:cNvSpPr>
          <p:nvPr>
            <p:ph idx="1"/>
          </p:nvPr>
        </p:nvSpPr>
        <p:spPr>
          <a:xfrm>
            <a:off x="755576" y="985292"/>
            <a:ext cx="7924800" cy="4104456"/>
          </a:xfrm>
        </p:spPr>
        <p:txBody>
          <a:bodyPr/>
          <a:lstStyle/>
          <a:p>
            <a:r>
              <a:rPr lang="nb-NO" sz="2400" dirty="0" smtClean="0"/>
              <a:t>Tjenester for sensitive data (TSD)</a:t>
            </a:r>
          </a:p>
          <a:p>
            <a:pPr lvl="1"/>
            <a:r>
              <a:rPr lang="nb-NO" sz="2000" dirty="0" smtClean="0"/>
              <a:t>Sikker omgivelse tilrettelagt for forskning med sensitive data</a:t>
            </a:r>
          </a:p>
          <a:p>
            <a:pPr lvl="1"/>
            <a:r>
              <a:rPr lang="nb-NO" sz="2000" dirty="0"/>
              <a:t>Imøtekommer krav i lov- og </a:t>
            </a:r>
            <a:r>
              <a:rPr lang="nb-NO" sz="2000" dirty="0" smtClean="0"/>
              <a:t>regelverk til håndtering av personsensitiv informasjon</a:t>
            </a:r>
          </a:p>
          <a:p>
            <a:pPr lvl="1"/>
            <a:r>
              <a:rPr lang="nb-NO" sz="2000" dirty="0" smtClean="0"/>
              <a:t>Et ‘IT-senter i IT-senteret’ med duplisering av tjenester:</a:t>
            </a:r>
          </a:p>
          <a:p>
            <a:pPr lvl="2"/>
            <a:r>
              <a:rPr lang="nb-NO" sz="1800" dirty="0" smtClean="0"/>
              <a:t>Datafangst</a:t>
            </a:r>
          </a:p>
          <a:p>
            <a:pPr lvl="2"/>
            <a:r>
              <a:rPr lang="nb-NO" sz="1800" dirty="0" smtClean="0"/>
              <a:t>Beregninger</a:t>
            </a:r>
          </a:p>
          <a:p>
            <a:pPr lvl="2"/>
            <a:r>
              <a:rPr lang="nb-NO" sz="1800" dirty="0" smtClean="0"/>
              <a:t>Lagring</a:t>
            </a:r>
          </a:p>
          <a:p>
            <a:pPr lvl="2"/>
            <a:r>
              <a:rPr lang="nb-NO" sz="1800" dirty="0" smtClean="0"/>
              <a:t>Analyse</a:t>
            </a:r>
          </a:p>
          <a:p>
            <a:pPr lvl="2"/>
            <a:r>
              <a:rPr lang="nb-NO" sz="1800" dirty="0" smtClean="0"/>
              <a:t>Med mer</a:t>
            </a:r>
          </a:p>
        </p:txBody>
      </p:sp>
      <p:sp>
        <p:nvSpPr>
          <p:cNvPr id="31747"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600">
                <a:solidFill>
                  <a:schemeClr val="tx1"/>
                </a:solidFill>
                <a:latin typeface="Arial" charset="0"/>
                <a:ea typeface="ヒラギノ角ゴ Pro W3" charset="0"/>
                <a:cs typeface="ヒラギノ角ゴ Pro W3" charset="0"/>
              </a:defRPr>
            </a:lvl1pPr>
            <a:lvl2pPr marL="742950" indent="-285750" eaLnBrk="0" hangingPunct="0">
              <a:defRPr sz="1600">
                <a:solidFill>
                  <a:schemeClr val="tx1"/>
                </a:solidFill>
                <a:latin typeface="Arial" charset="0"/>
                <a:ea typeface="ヒラギノ角ゴ Pro W3" charset="0"/>
                <a:cs typeface="ヒラギノ角ゴ Pro W3" charset="0"/>
              </a:defRPr>
            </a:lvl2pPr>
            <a:lvl3pPr marL="1143000" indent="-228600" eaLnBrk="0" hangingPunct="0">
              <a:defRPr sz="1600">
                <a:solidFill>
                  <a:schemeClr val="tx1"/>
                </a:solidFill>
                <a:latin typeface="Arial" charset="0"/>
                <a:ea typeface="ヒラギノ角ゴ Pro W3" charset="0"/>
                <a:cs typeface="ヒラギノ角ゴ Pro W3" charset="0"/>
              </a:defRPr>
            </a:lvl3pPr>
            <a:lvl4pPr marL="1600200" indent="-228600" eaLnBrk="0" hangingPunct="0">
              <a:defRPr sz="1600">
                <a:solidFill>
                  <a:schemeClr val="tx1"/>
                </a:solidFill>
                <a:latin typeface="Arial" charset="0"/>
                <a:ea typeface="ヒラギノ角ゴ Pro W3" charset="0"/>
                <a:cs typeface="ヒラギノ角ゴ Pro W3" charset="0"/>
              </a:defRPr>
            </a:lvl4pPr>
            <a:lvl5pPr marL="2057400" indent="-228600" eaLnBrk="0" hangingPunct="0">
              <a:defRPr sz="1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1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1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1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1600">
                <a:solidFill>
                  <a:schemeClr val="tx1"/>
                </a:solidFill>
                <a:latin typeface="Arial" charset="0"/>
                <a:ea typeface="ヒラギノ角ゴ Pro W3" charset="0"/>
                <a:cs typeface="ヒラギノ角ゴ Pro W3" charset="0"/>
              </a:defRPr>
            </a:lvl9pPr>
          </a:lstStyle>
          <a:p>
            <a:r>
              <a:rPr lang="nb-NO" sz="900" dirty="0" smtClean="0">
                <a:solidFill>
                  <a:schemeClr val="bg2"/>
                </a:solidFill>
                <a:latin typeface="Tahoma" charset="0"/>
              </a:rPr>
              <a:t>29. </a:t>
            </a:r>
            <a:r>
              <a:rPr lang="nb-NO" sz="900" dirty="0" smtClean="0">
                <a:solidFill>
                  <a:schemeClr val="bg2"/>
                </a:solidFill>
                <a:latin typeface="Tahoma" charset="0"/>
              </a:rPr>
              <a:t>september 2015</a:t>
            </a:r>
            <a:endParaRPr lang="nb-NO" sz="900" dirty="0">
              <a:solidFill>
                <a:schemeClr val="bg2"/>
              </a:solidFill>
              <a:latin typeface="Tahoma" charset="0"/>
            </a:endParaRPr>
          </a:p>
        </p:txBody>
      </p:sp>
      <p:sp>
        <p:nvSpPr>
          <p:cNvPr id="31748"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600">
                <a:solidFill>
                  <a:schemeClr val="tx1"/>
                </a:solidFill>
                <a:latin typeface="Arial" charset="0"/>
                <a:ea typeface="ヒラギノ角ゴ Pro W3" charset="0"/>
                <a:cs typeface="ヒラギノ角ゴ Pro W3" charset="0"/>
              </a:defRPr>
            </a:lvl1pPr>
            <a:lvl2pPr marL="742950" indent="-285750" eaLnBrk="0" hangingPunct="0">
              <a:defRPr sz="1600">
                <a:solidFill>
                  <a:schemeClr val="tx1"/>
                </a:solidFill>
                <a:latin typeface="Arial" charset="0"/>
                <a:ea typeface="ヒラギノ角ゴ Pro W3" charset="0"/>
                <a:cs typeface="ヒラギノ角ゴ Pro W3" charset="0"/>
              </a:defRPr>
            </a:lvl2pPr>
            <a:lvl3pPr marL="1143000" indent="-228600" eaLnBrk="0" hangingPunct="0">
              <a:defRPr sz="1600">
                <a:solidFill>
                  <a:schemeClr val="tx1"/>
                </a:solidFill>
                <a:latin typeface="Arial" charset="0"/>
                <a:ea typeface="ヒラギノ角ゴ Pro W3" charset="0"/>
                <a:cs typeface="ヒラギノ角ゴ Pro W3" charset="0"/>
              </a:defRPr>
            </a:lvl3pPr>
            <a:lvl4pPr marL="1600200" indent="-228600" eaLnBrk="0" hangingPunct="0">
              <a:defRPr sz="1600">
                <a:solidFill>
                  <a:schemeClr val="tx1"/>
                </a:solidFill>
                <a:latin typeface="Arial" charset="0"/>
                <a:ea typeface="ヒラギノ角ゴ Pro W3" charset="0"/>
                <a:cs typeface="ヒラギノ角ゴ Pro W3" charset="0"/>
              </a:defRPr>
            </a:lvl4pPr>
            <a:lvl5pPr marL="2057400" indent="-228600" eaLnBrk="0" hangingPunct="0">
              <a:defRPr sz="1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1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1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1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1600">
                <a:solidFill>
                  <a:schemeClr val="tx1"/>
                </a:solidFill>
                <a:latin typeface="Arial" charset="0"/>
                <a:ea typeface="ヒラギノ角ゴ Pro W3" charset="0"/>
                <a:cs typeface="ヒラギノ角ゴ Pro W3" charset="0"/>
              </a:defRPr>
            </a:lvl9pPr>
          </a:lstStyle>
          <a:p>
            <a:r>
              <a:rPr lang="en-US" sz="900">
                <a:solidFill>
                  <a:schemeClr val="bg2"/>
                </a:solidFill>
                <a:latin typeface="Tahoma" charset="0"/>
              </a:rPr>
              <a:t>Side </a:t>
            </a:r>
            <a:fld id="{949D8F33-63C7-0D46-B669-3367126C7C34}" type="slidenum">
              <a:rPr lang="en-US" sz="900">
                <a:solidFill>
                  <a:schemeClr val="bg2"/>
                </a:solidFill>
                <a:latin typeface="Tahoma" charset="0"/>
              </a:rPr>
              <a:pPr/>
              <a:t>3</a:t>
            </a:fld>
            <a:endParaRPr lang="en-US" sz="900">
              <a:solidFill>
                <a:schemeClr val="bg2"/>
              </a:solidFill>
              <a:latin typeface="Tahoma"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97260"/>
            <a:ext cx="7921625" cy="504056"/>
          </a:xfrm>
        </p:spPr>
        <p:txBody>
          <a:bodyPr/>
          <a:lstStyle/>
          <a:p>
            <a:r>
              <a:rPr lang="nb-NO" dirty="0">
                <a:latin typeface="Tahoma" charset="0"/>
                <a:ea typeface="ヒラギノ角ゴ Pro W3" charset="0"/>
                <a:cs typeface="ヒラギノ角ゴ Pro W3" charset="0"/>
              </a:rPr>
              <a:t>Hvorfor lykkes vi og hvorfor lykkes vi ikke? </a:t>
            </a:r>
            <a:r>
              <a:rPr lang="nb-NO" dirty="0" smtClean="0">
                <a:latin typeface="Tahoma" charset="0"/>
                <a:ea typeface="ヒラギノ角ゴ Pro W3" charset="0"/>
                <a:cs typeface="ヒラギノ角ゴ Pro W3" charset="0"/>
              </a:rPr>
              <a:t>[2]</a:t>
            </a:r>
            <a:endParaRPr lang="nb-NO" dirty="0"/>
          </a:p>
        </p:txBody>
      </p:sp>
      <p:sp>
        <p:nvSpPr>
          <p:cNvPr id="3" name="Content Placeholder 2"/>
          <p:cNvSpPr>
            <a:spLocks noGrp="1"/>
          </p:cNvSpPr>
          <p:nvPr>
            <p:ph idx="1"/>
          </p:nvPr>
        </p:nvSpPr>
        <p:spPr>
          <a:xfrm>
            <a:off x="755576" y="1273324"/>
            <a:ext cx="7924800" cy="3888432"/>
          </a:xfrm>
        </p:spPr>
        <p:txBody>
          <a:bodyPr/>
          <a:lstStyle/>
          <a:p>
            <a:r>
              <a:rPr lang="nb-NO" sz="2400" dirty="0" smtClean="0"/>
              <a:t>TSD-suksessfaktorer</a:t>
            </a:r>
          </a:p>
          <a:p>
            <a:pPr lvl="1"/>
            <a:r>
              <a:rPr lang="nb-NO" sz="2000" dirty="0" smtClean="0"/>
              <a:t>Tett samarbeid mellom IT og fag (brukerne)</a:t>
            </a:r>
          </a:p>
          <a:p>
            <a:pPr lvl="2"/>
            <a:r>
              <a:rPr lang="nb-NO" sz="1800" dirty="0" smtClean="0"/>
              <a:t>Seksjon for IT i forskning (ITF) som har forskerbakgrunn og er i stand til å fange opp behov og snakke med brukerne</a:t>
            </a:r>
          </a:p>
          <a:p>
            <a:pPr lvl="1"/>
            <a:r>
              <a:rPr lang="nb-NO" sz="2000" dirty="0" smtClean="0"/>
              <a:t>IT med hele veien i utviklingen</a:t>
            </a:r>
          </a:p>
          <a:p>
            <a:pPr lvl="1"/>
            <a:r>
              <a:rPr lang="nb-NO" sz="2000" dirty="0" smtClean="0"/>
              <a:t>Nær forbindelse mellom utviklings- og driftsorganisasjon</a:t>
            </a:r>
          </a:p>
          <a:p>
            <a:pPr lvl="1"/>
            <a:r>
              <a:rPr lang="nb-NO" sz="2000" dirty="0" smtClean="0"/>
              <a:t>Frie midler (porteføljemidler) tilgjengelig for tjenesteutvikling</a:t>
            </a:r>
          </a:p>
          <a:p>
            <a:pPr lvl="1"/>
            <a:r>
              <a:rPr lang="nb-NO" sz="2000" dirty="0" smtClean="0"/>
              <a:t>Tilgang til kompetanse på IT-sikkerhet og relevante IT-juridiske spørsmål</a:t>
            </a:r>
          </a:p>
          <a:p>
            <a:pPr lvl="1"/>
            <a:r>
              <a:rPr lang="nb-NO" sz="2000" dirty="0" smtClean="0"/>
              <a:t>TSD bygd for å bli en generell tjeneste tilgjengelig for alle brukere med samme eller nærliggende behov</a:t>
            </a:r>
          </a:p>
        </p:txBody>
      </p:sp>
      <p:sp>
        <p:nvSpPr>
          <p:cNvPr id="4" name="Date Placeholder 3"/>
          <p:cNvSpPr>
            <a:spLocks noGrp="1"/>
          </p:cNvSpPr>
          <p:nvPr>
            <p:ph type="dt" sz="half" idx="10"/>
          </p:nvPr>
        </p:nvSpPr>
        <p:spPr/>
        <p:txBody>
          <a:bodyPr/>
          <a:lstStyle/>
          <a:p>
            <a:pPr>
              <a:defRPr/>
            </a:pPr>
            <a:r>
              <a:rPr lang="nb-NO" dirty="0" smtClean="0"/>
              <a:t>29. </a:t>
            </a:r>
            <a:r>
              <a:rPr lang="nb-NO" dirty="0" smtClean="0"/>
              <a:t>september 2015</a:t>
            </a:r>
            <a:endParaRPr lang="nb-NO" dirty="0"/>
          </a:p>
        </p:txBody>
      </p:sp>
      <p:sp>
        <p:nvSpPr>
          <p:cNvPr id="5" name="Slide Number Placeholder 4"/>
          <p:cNvSpPr>
            <a:spLocks noGrp="1"/>
          </p:cNvSpPr>
          <p:nvPr>
            <p:ph type="sldNum" sz="quarter" idx="11"/>
          </p:nvPr>
        </p:nvSpPr>
        <p:spPr/>
        <p:txBody>
          <a:bodyPr/>
          <a:lstStyle/>
          <a:p>
            <a:pPr>
              <a:defRPr/>
            </a:pPr>
            <a:r>
              <a:rPr lang="en-US" smtClean="0"/>
              <a:t>Side </a:t>
            </a:r>
            <a:fld id="{C9E119C8-8E7F-EF4C-861F-78EEAAE05C3C}" type="slidenum">
              <a:rPr lang="en-US" smtClean="0"/>
              <a:pPr>
                <a:defRPr/>
              </a:pPr>
              <a:t>4</a:t>
            </a:fld>
            <a:endParaRPr lang="en-US"/>
          </a:p>
        </p:txBody>
      </p:sp>
    </p:spTree>
    <p:extLst>
      <p:ext uri="{BB962C8B-B14F-4D97-AF65-F5344CB8AC3E}">
        <p14:creationId xmlns:p14="http://schemas.microsoft.com/office/powerpoint/2010/main" val="33436723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marR="0" indent="0" algn="l" defTabSz="914400" rtl="0" eaLnBrk="0" fontAlgn="base" latinLnBrk="0" hangingPunct="0">
              <a:lnSpc>
                <a:spcPct val="100000"/>
              </a:lnSpc>
              <a:spcBef>
                <a:spcPct val="0"/>
              </a:spcBef>
              <a:spcAft>
                <a:spcPct val="0"/>
              </a:spcAft>
              <a:buClrTx/>
              <a:buSzTx/>
              <a:buFontTx/>
              <a:buNone/>
              <a:tabLst/>
              <a:defRPr/>
            </a:pPr>
            <a:r>
              <a:rPr lang="nb-NO" dirty="0" smtClean="0"/>
              <a:t>Hvorfor lykkes</a:t>
            </a:r>
            <a:r>
              <a:rPr lang="nb-NO" baseline="0" dirty="0" smtClean="0"/>
              <a:t> vi og hvorfor lykkes vi ikke? </a:t>
            </a:r>
            <a:r>
              <a:rPr lang="nb-NO" sz="2400" b="1" dirty="0" smtClean="0">
                <a:solidFill>
                  <a:srgbClr val="595959"/>
                </a:solidFill>
                <a:effectLst/>
                <a:latin typeface="Tahoma"/>
                <a:ea typeface="+mj-ea"/>
                <a:cs typeface="+mj-cs"/>
              </a:rPr>
              <a:t>[3]</a:t>
            </a:r>
            <a:endParaRPr lang="en-US" dirty="0"/>
          </a:p>
        </p:txBody>
      </p:sp>
      <p:sp>
        <p:nvSpPr>
          <p:cNvPr id="3" name="Content Placeholder 2"/>
          <p:cNvSpPr>
            <a:spLocks noGrp="1"/>
          </p:cNvSpPr>
          <p:nvPr>
            <p:ph idx="1"/>
          </p:nvPr>
        </p:nvSpPr>
        <p:spPr/>
        <p:txBody>
          <a:bodyPr/>
          <a:lstStyle/>
          <a:p>
            <a:pPr marL="271463" marR="0" lvl="0" indent="-271463" algn="l" defTabSz="914400" rtl="0" eaLnBrk="0" fontAlgn="base" latinLnBrk="0" hangingPunct="0">
              <a:lnSpc>
                <a:spcPct val="100000"/>
              </a:lnSpc>
              <a:spcBef>
                <a:spcPct val="0"/>
              </a:spcBef>
              <a:spcAft>
                <a:spcPct val="0"/>
              </a:spcAft>
              <a:buClrTx/>
              <a:buSzTx/>
              <a:tabLst/>
              <a:defRPr/>
            </a:pPr>
            <a:r>
              <a:rPr lang="nb-NO" dirty="0" smtClean="0">
                <a:effectLst/>
              </a:rPr>
              <a:t>Digital eksamen</a:t>
            </a:r>
          </a:p>
          <a:p>
            <a:pPr marL="588963" marR="0" lvl="1" indent="-271463" algn="l" defTabSz="914400" rtl="0" eaLnBrk="0" fontAlgn="base" latinLnBrk="0" hangingPunct="0">
              <a:lnSpc>
                <a:spcPct val="100000"/>
              </a:lnSpc>
              <a:spcBef>
                <a:spcPct val="0"/>
              </a:spcBef>
              <a:spcAft>
                <a:spcPct val="0"/>
              </a:spcAft>
              <a:buClrTx/>
              <a:buSzTx/>
              <a:tabLst/>
              <a:defRPr/>
            </a:pPr>
            <a:r>
              <a:rPr lang="nb-NO" dirty="0" smtClean="0">
                <a:effectLst/>
              </a:rPr>
              <a:t>Juss</a:t>
            </a:r>
            <a:r>
              <a:rPr lang="nb-NO" baseline="0" dirty="0" smtClean="0">
                <a:effectLst/>
              </a:rPr>
              <a:t> – digitalisering av skoleeksamen</a:t>
            </a:r>
          </a:p>
          <a:p>
            <a:pPr marL="588963" marR="0" lvl="1" indent="-271463" algn="l" defTabSz="914400" rtl="0" eaLnBrk="0" fontAlgn="base" latinLnBrk="0" hangingPunct="0">
              <a:lnSpc>
                <a:spcPct val="100000"/>
              </a:lnSpc>
              <a:spcBef>
                <a:spcPct val="0"/>
              </a:spcBef>
              <a:spcAft>
                <a:spcPct val="0"/>
              </a:spcAft>
              <a:buClrTx/>
              <a:buSzTx/>
              <a:tabLst/>
              <a:defRPr/>
            </a:pPr>
            <a:r>
              <a:rPr lang="nb-NO" baseline="0" dirty="0" smtClean="0">
                <a:effectLst/>
              </a:rPr>
              <a:t>Medisin – nye vurderingsformer</a:t>
            </a:r>
          </a:p>
          <a:p>
            <a:pPr marL="588963" marR="0" lvl="1" indent="-271463" algn="l" defTabSz="914400" rtl="0" eaLnBrk="0" fontAlgn="base" latinLnBrk="0" hangingPunct="0">
              <a:lnSpc>
                <a:spcPct val="100000"/>
              </a:lnSpc>
              <a:spcBef>
                <a:spcPct val="0"/>
              </a:spcBef>
              <a:spcAft>
                <a:spcPct val="0"/>
              </a:spcAft>
              <a:buClrTx/>
              <a:buSzTx/>
              <a:tabLst/>
              <a:defRPr/>
            </a:pPr>
            <a:r>
              <a:rPr lang="nb-NO" baseline="0" dirty="0" smtClean="0">
                <a:effectLst/>
              </a:rPr>
              <a:t>UiO digital eksamen – administrativ prosjekt </a:t>
            </a:r>
          </a:p>
          <a:p>
            <a:pPr marL="271463" marR="0" lvl="0" indent="-271463" algn="l" defTabSz="914400" rtl="0" eaLnBrk="0" fontAlgn="base" latinLnBrk="0" hangingPunct="0">
              <a:lnSpc>
                <a:spcPct val="100000"/>
              </a:lnSpc>
              <a:spcBef>
                <a:spcPct val="0"/>
              </a:spcBef>
              <a:spcAft>
                <a:spcPct val="0"/>
              </a:spcAft>
              <a:buClrTx/>
              <a:buSzTx/>
              <a:tabLst/>
              <a:defRPr/>
            </a:pPr>
            <a:r>
              <a:rPr lang="nb-NO" baseline="0" dirty="0" smtClean="0">
                <a:effectLst/>
              </a:rPr>
              <a:t>Muligheter?</a:t>
            </a:r>
          </a:p>
          <a:p>
            <a:pPr marL="588963" marR="0" lvl="1" indent="-271463" algn="l" defTabSz="914400" rtl="0" eaLnBrk="0" fontAlgn="base" latinLnBrk="0" hangingPunct="0">
              <a:lnSpc>
                <a:spcPct val="100000"/>
              </a:lnSpc>
              <a:spcBef>
                <a:spcPct val="0"/>
              </a:spcBef>
              <a:spcAft>
                <a:spcPct val="0"/>
              </a:spcAft>
              <a:buClrTx/>
              <a:buSzTx/>
              <a:tabLst/>
              <a:defRPr/>
            </a:pPr>
            <a:r>
              <a:rPr lang="nb-NO" baseline="0" dirty="0" smtClean="0">
                <a:effectLst/>
              </a:rPr>
              <a:t>Nye vurderingsformer</a:t>
            </a:r>
          </a:p>
          <a:p>
            <a:pPr marL="588963" marR="0" lvl="1" indent="-271463" algn="l" defTabSz="914400" rtl="0" eaLnBrk="0" fontAlgn="base" latinLnBrk="0" hangingPunct="0">
              <a:lnSpc>
                <a:spcPct val="100000"/>
              </a:lnSpc>
              <a:spcBef>
                <a:spcPct val="0"/>
              </a:spcBef>
              <a:spcAft>
                <a:spcPct val="0"/>
              </a:spcAft>
              <a:buClrTx/>
              <a:buSzTx/>
              <a:tabLst/>
              <a:defRPr/>
            </a:pPr>
            <a:r>
              <a:rPr lang="nb-NO" dirty="0" smtClean="0"/>
              <a:t>Nye</a:t>
            </a:r>
            <a:r>
              <a:rPr lang="nb-NO" baseline="0" dirty="0" smtClean="0">
                <a:effectLst/>
              </a:rPr>
              <a:t> læringsomgivelser</a:t>
            </a:r>
          </a:p>
          <a:p>
            <a:pPr marL="271463" marR="0" lvl="0" indent="-271463" algn="l" defTabSz="914400" rtl="0" eaLnBrk="0" fontAlgn="base" latinLnBrk="0" hangingPunct="0">
              <a:lnSpc>
                <a:spcPct val="100000"/>
              </a:lnSpc>
              <a:spcBef>
                <a:spcPct val="0"/>
              </a:spcBef>
              <a:spcAft>
                <a:spcPct val="0"/>
              </a:spcAft>
              <a:buClrTx/>
              <a:buSzTx/>
              <a:tabLst/>
              <a:defRPr/>
            </a:pPr>
            <a:r>
              <a:rPr lang="nb-NO" baseline="0" dirty="0" smtClean="0">
                <a:effectLst/>
              </a:rPr>
              <a:t>Lykkes vi?</a:t>
            </a:r>
          </a:p>
          <a:p>
            <a:pPr lvl="1" indent="-271463">
              <a:spcBef>
                <a:spcPct val="0"/>
              </a:spcBef>
            </a:pPr>
            <a:r>
              <a:rPr lang="nb-NO" dirty="0" smtClean="0"/>
              <a:t>Faglig involvering</a:t>
            </a:r>
          </a:p>
          <a:p>
            <a:pPr lvl="1" indent="-271463">
              <a:spcBef>
                <a:spcPct val="0"/>
              </a:spcBef>
            </a:pPr>
            <a:r>
              <a:rPr lang="nb-NO" baseline="0" dirty="0" smtClean="0">
                <a:effectLst/>
              </a:rPr>
              <a:t>Administrativt </a:t>
            </a:r>
          </a:p>
        </p:txBody>
      </p:sp>
      <p:sp>
        <p:nvSpPr>
          <p:cNvPr id="4" name="Date Placeholder 3"/>
          <p:cNvSpPr>
            <a:spLocks noGrp="1"/>
          </p:cNvSpPr>
          <p:nvPr>
            <p:ph type="dt" sz="half" idx="10"/>
          </p:nvPr>
        </p:nvSpPr>
        <p:spPr/>
        <p:txBody>
          <a:bodyPr/>
          <a:lstStyle/>
          <a:p>
            <a:pPr>
              <a:defRPr/>
            </a:pPr>
            <a:r>
              <a:rPr lang="nb-NO" dirty="0" smtClean="0"/>
              <a:t>29. september 2015</a:t>
            </a:r>
            <a:endParaRPr lang="nb-NO" dirty="0"/>
          </a:p>
        </p:txBody>
      </p:sp>
      <p:sp>
        <p:nvSpPr>
          <p:cNvPr id="5" name="Slide Number Placeholder 4"/>
          <p:cNvSpPr>
            <a:spLocks noGrp="1"/>
          </p:cNvSpPr>
          <p:nvPr>
            <p:ph type="sldNum" sz="quarter" idx="11"/>
          </p:nvPr>
        </p:nvSpPr>
        <p:spPr/>
        <p:txBody>
          <a:bodyPr/>
          <a:lstStyle/>
          <a:p>
            <a:pPr>
              <a:defRPr/>
            </a:pPr>
            <a:r>
              <a:rPr lang="en-US" smtClean="0"/>
              <a:t>Side </a:t>
            </a:r>
            <a:fld id="{C9E119C8-8E7F-EF4C-861F-78EEAAE05C3C}" type="slidenum">
              <a:rPr lang="en-US" smtClean="0"/>
              <a:pPr>
                <a:defRPr/>
              </a:pPr>
              <a:t>5</a:t>
            </a:fld>
            <a:endParaRPr lang="en-US"/>
          </a:p>
        </p:txBody>
      </p:sp>
    </p:spTree>
    <p:extLst>
      <p:ext uri="{BB962C8B-B14F-4D97-AF65-F5344CB8AC3E}">
        <p14:creationId xmlns:p14="http://schemas.microsoft.com/office/powerpoint/2010/main" val="14025433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53244"/>
            <a:ext cx="7921625" cy="504056"/>
          </a:xfrm>
        </p:spPr>
        <p:txBody>
          <a:bodyPr/>
          <a:lstStyle/>
          <a:p>
            <a:r>
              <a:rPr lang="nb-NO" dirty="0">
                <a:latin typeface="Tahoma" charset="0"/>
                <a:ea typeface="ヒラギノ角ゴ Pro W3" charset="0"/>
                <a:cs typeface="ヒラギノ角ゴ Pro W3" charset="0"/>
              </a:rPr>
              <a:t>Hvorfor lykkes vi og hvorfor lykkes vi ikke? </a:t>
            </a:r>
            <a:r>
              <a:rPr lang="nb-NO" dirty="0" smtClean="0">
                <a:latin typeface="Tahoma" charset="0"/>
                <a:ea typeface="ヒラギノ角ゴ Pro W3" charset="0"/>
                <a:cs typeface="ヒラギノ角ゴ Pro W3" charset="0"/>
              </a:rPr>
              <a:t>[4]</a:t>
            </a:r>
            <a:endParaRPr lang="nb-NO" dirty="0"/>
          </a:p>
        </p:txBody>
      </p:sp>
      <p:sp>
        <p:nvSpPr>
          <p:cNvPr id="3" name="Content Placeholder 2"/>
          <p:cNvSpPr>
            <a:spLocks noGrp="1"/>
          </p:cNvSpPr>
          <p:nvPr>
            <p:ph idx="1"/>
          </p:nvPr>
        </p:nvSpPr>
        <p:spPr>
          <a:xfrm>
            <a:off x="762000" y="1201316"/>
            <a:ext cx="7924800" cy="3744416"/>
          </a:xfrm>
        </p:spPr>
        <p:txBody>
          <a:bodyPr/>
          <a:lstStyle/>
          <a:p>
            <a:r>
              <a:rPr lang="nb-NO" sz="2400" dirty="0" smtClean="0"/>
              <a:t>Grunnfjellet må være på plass</a:t>
            </a:r>
          </a:p>
          <a:p>
            <a:pPr lvl="1"/>
            <a:r>
              <a:rPr lang="nb-NO" sz="2000" dirty="0" smtClean="0"/>
              <a:t>Velfungerende IT-infrastruktur og IT-tjenester</a:t>
            </a:r>
          </a:p>
          <a:p>
            <a:pPr lvl="1"/>
            <a:r>
              <a:rPr lang="nb-NO" sz="2000" dirty="0" smtClean="0"/>
              <a:t>Kompetent IT-organisasjon med kritisk størrelse:</a:t>
            </a:r>
          </a:p>
          <a:p>
            <a:pPr lvl="2"/>
            <a:r>
              <a:rPr lang="nb-NO" sz="1800" dirty="0" smtClean="0"/>
              <a:t>Rekruttere og beholde høyt kvalifisert personell</a:t>
            </a:r>
          </a:p>
          <a:p>
            <a:pPr lvl="2"/>
            <a:r>
              <a:rPr lang="nb-NO" sz="1800" dirty="0" smtClean="0"/>
              <a:t>Bygge levedyktige fagmiljøer</a:t>
            </a:r>
          </a:p>
          <a:p>
            <a:r>
              <a:rPr lang="nb-NO" sz="2400" dirty="0" smtClean="0"/>
              <a:t>IT i </a:t>
            </a:r>
            <a:r>
              <a:rPr lang="nb-NO" sz="2400" dirty="0" smtClean="0"/>
              <a:t>utdanning og forskning</a:t>
            </a:r>
            <a:endParaRPr lang="nb-NO" sz="2400" dirty="0" smtClean="0"/>
          </a:p>
          <a:p>
            <a:pPr lvl="1"/>
            <a:r>
              <a:rPr lang="nb-NO" sz="2000" dirty="0" smtClean="0"/>
              <a:t>Seksjon for IT i utdanning (</a:t>
            </a:r>
            <a:r>
              <a:rPr lang="nb-NO" sz="2000" dirty="0" smtClean="0"/>
              <a:t>ITU)</a:t>
            </a:r>
          </a:p>
          <a:p>
            <a:pPr lvl="1"/>
            <a:r>
              <a:rPr lang="nb-NO" sz="2000" dirty="0" smtClean="0"/>
              <a:t>Seksjon </a:t>
            </a:r>
            <a:r>
              <a:rPr lang="nb-NO" sz="2000" dirty="0" smtClean="0"/>
              <a:t>for IT i forskning (ITF</a:t>
            </a:r>
            <a:r>
              <a:rPr lang="nb-NO" sz="2000" dirty="0" smtClean="0"/>
              <a:t>)</a:t>
            </a:r>
          </a:p>
        </p:txBody>
      </p:sp>
      <p:sp>
        <p:nvSpPr>
          <p:cNvPr id="4" name="Date Placeholder 3"/>
          <p:cNvSpPr>
            <a:spLocks noGrp="1"/>
          </p:cNvSpPr>
          <p:nvPr>
            <p:ph type="dt" sz="half" idx="10"/>
          </p:nvPr>
        </p:nvSpPr>
        <p:spPr/>
        <p:txBody>
          <a:bodyPr/>
          <a:lstStyle/>
          <a:p>
            <a:pPr>
              <a:defRPr/>
            </a:pPr>
            <a:r>
              <a:rPr lang="nb-NO" dirty="0" smtClean="0"/>
              <a:t>29. </a:t>
            </a:r>
            <a:r>
              <a:rPr lang="nb-NO" dirty="0" smtClean="0"/>
              <a:t>september 2015</a:t>
            </a:r>
            <a:endParaRPr lang="nb-NO" dirty="0"/>
          </a:p>
        </p:txBody>
      </p:sp>
      <p:sp>
        <p:nvSpPr>
          <p:cNvPr id="5" name="Slide Number Placeholder 4"/>
          <p:cNvSpPr>
            <a:spLocks noGrp="1"/>
          </p:cNvSpPr>
          <p:nvPr>
            <p:ph type="sldNum" sz="quarter" idx="11"/>
          </p:nvPr>
        </p:nvSpPr>
        <p:spPr/>
        <p:txBody>
          <a:bodyPr/>
          <a:lstStyle/>
          <a:p>
            <a:pPr>
              <a:defRPr/>
            </a:pPr>
            <a:r>
              <a:rPr lang="en-US" smtClean="0"/>
              <a:t>Side </a:t>
            </a:r>
            <a:fld id="{C9E119C8-8E7F-EF4C-861F-78EEAAE05C3C}" type="slidenum">
              <a:rPr lang="en-US" smtClean="0"/>
              <a:pPr>
                <a:defRPr/>
              </a:pPr>
              <a:t>6</a:t>
            </a:fld>
            <a:endParaRPr lang="en-US"/>
          </a:p>
        </p:txBody>
      </p:sp>
    </p:spTree>
    <p:extLst>
      <p:ext uri="{BB962C8B-B14F-4D97-AF65-F5344CB8AC3E}">
        <p14:creationId xmlns:p14="http://schemas.microsoft.com/office/powerpoint/2010/main" val="37986729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53244"/>
            <a:ext cx="7921625" cy="504056"/>
          </a:xfrm>
        </p:spPr>
        <p:txBody>
          <a:bodyPr/>
          <a:lstStyle/>
          <a:p>
            <a:r>
              <a:rPr lang="nb-NO" dirty="0" smtClean="0">
                <a:latin typeface="Tahoma" charset="0"/>
                <a:ea typeface="ヒラギノ角ゴ Pro W3" charset="0"/>
                <a:cs typeface="ヒラギノ角ゴ Pro W3" charset="0"/>
              </a:rPr>
              <a:t>Er vi gode nok på de rette områdene [1]</a:t>
            </a:r>
            <a:endParaRPr lang="nb-NO" dirty="0"/>
          </a:p>
        </p:txBody>
      </p:sp>
      <p:sp>
        <p:nvSpPr>
          <p:cNvPr id="3" name="Content Placeholder 2"/>
          <p:cNvSpPr>
            <a:spLocks noGrp="1"/>
          </p:cNvSpPr>
          <p:nvPr>
            <p:ph idx="1"/>
          </p:nvPr>
        </p:nvSpPr>
        <p:spPr>
          <a:xfrm>
            <a:off x="762000" y="1057300"/>
            <a:ext cx="7924800" cy="4032448"/>
          </a:xfrm>
        </p:spPr>
        <p:txBody>
          <a:bodyPr/>
          <a:lstStyle/>
          <a:p>
            <a:r>
              <a:rPr lang="nb-NO" sz="2400" dirty="0" err="1" smtClean="0"/>
              <a:t>Educause</a:t>
            </a:r>
            <a:r>
              <a:rPr lang="nb-NO" sz="2400" dirty="0" smtClean="0"/>
              <a:t>: “</a:t>
            </a:r>
            <a:r>
              <a:rPr lang="nb-NO" sz="2400" dirty="0" err="1" smtClean="0"/>
              <a:t>Top</a:t>
            </a:r>
            <a:r>
              <a:rPr lang="nb-NO" sz="2400" dirty="0" smtClean="0"/>
              <a:t> 10 IT </a:t>
            </a:r>
            <a:r>
              <a:rPr lang="nb-NO" sz="2400" dirty="0" err="1"/>
              <a:t>I</a:t>
            </a:r>
            <a:r>
              <a:rPr lang="nb-NO" sz="2400" dirty="0" err="1" smtClean="0"/>
              <a:t>ssues</a:t>
            </a:r>
            <a:r>
              <a:rPr lang="nb-NO" sz="2400" dirty="0" smtClean="0"/>
              <a:t>”</a:t>
            </a:r>
          </a:p>
          <a:p>
            <a:pPr lvl="1"/>
            <a:r>
              <a:rPr lang="nb-NO" sz="2000" dirty="0" smtClean="0"/>
              <a:t>Årlig kartlegging av de viktigste IT-utfordringene i høyere utdanning</a:t>
            </a:r>
          </a:p>
          <a:p>
            <a:pPr lvl="1"/>
            <a:r>
              <a:rPr lang="nb-NO" dirty="0"/>
              <a:t>K</a:t>
            </a:r>
            <a:r>
              <a:rPr lang="nb-NO" dirty="0" smtClean="0"/>
              <a:t>artleggingen for 2015 omfatter over 800 institusjoner</a:t>
            </a:r>
          </a:p>
          <a:p>
            <a:r>
              <a:rPr lang="nb-NO" sz="2400" dirty="0" smtClean="0"/>
              <a:t>Hovedresultat </a:t>
            </a:r>
            <a:r>
              <a:rPr lang="nb-NO" sz="2400" dirty="0" smtClean="0"/>
              <a:t>for 2015: </a:t>
            </a:r>
          </a:p>
          <a:p>
            <a:pPr lvl="1"/>
            <a:r>
              <a:rPr lang="nb-NO" dirty="0" smtClean="0"/>
              <a:t>Vendepunkt i institusjonenes strategi og ledelse:</a:t>
            </a:r>
          </a:p>
          <a:p>
            <a:pPr lvl="2"/>
            <a:r>
              <a:rPr lang="nb-NO" dirty="0"/>
              <a:t>Fra å betrakte IT som teknologi og teknikk</a:t>
            </a:r>
          </a:p>
          <a:p>
            <a:pPr lvl="2"/>
            <a:r>
              <a:rPr lang="nb-NO" dirty="0"/>
              <a:t>Til å betrakte IT som en vesentlig og nødvendig innbakt del av utvikling og endring av institusjonenes </a:t>
            </a:r>
            <a:r>
              <a:rPr lang="nb-NO" dirty="0" smtClean="0"/>
              <a:t>virksomhet</a:t>
            </a:r>
            <a:endParaRPr lang="nb-NO" dirty="0"/>
          </a:p>
          <a:p>
            <a:pPr lvl="1"/>
            <a:r>
              <a:rPr lang="nb-NO" dirty="0" smtClean="0"/>
              <a:t>Omstilling for IT-organisasjonen</a:t>
            </a:r>
          </a:p>
          <a:p>
            <a:pPr lvl="1"/>
            <a:r>
              <a:rPr lang="nb-NO" dirty="0" smtClean="0"/>
              <a:t>Den nye normalen: </a:t>
            </a:r>
            <a:r>
              <a:rPr lang="nb-NO" dirty="0" err="1" smtClean="0"/>
              <a:t>Cloud</a:t>
            </a:r>
            <a:r>
              <a:rPr lang="nb-NO" dirty="0" smtClean="0"/>
              <a:t> og BYOD</a:t>
            </a:r>
            <a:endParaRPr lang="nb-NO" dirty="0"/>
          </a:p>
        </p:txBody>
      </p:sp>
      <p:sp>
        <p:nvSpPr>
          <p:cNvPr id="4" name="Date Placeholder 3"/>
          <p:cNvSpPr>
            <a:spLocks noGrp="1"/>
          </p:cNvSpPr>
          <p:nvPr>
            <p:ph type="dt" sz="half" idx="10"/>
          </p:nvPr>
        </p:nvSpPr>
        <p:spPr/>
        <p:txBody>
          <a:bodyPr/>
          <a:lstStyle/>
          <a:p>
            <a:pPr>
              <a:defRPr/>
            </a:pPr>
            <a:r>
              <a:rPr lang="nb-NO" dirty="0" smtClean="0"/>
              <a:t>29. </a:t>
            </a:r>
            <a:r>
              <a:rPr lang="nb-NO" dirty="0" smtClean="0"/>
              <a:t>september 2015</a:t>
            </a:r>
            <a:endParaRPr lang="nb-NO" dirty="0"/>
          </a:p>
        </p:txBody>
      </p:sp>
      <p:sp>
        <p:nvSpPr>
          <p:cNvPr id="5" name="Slide Number Placeholder 4"/>
          <p:cNvSpPr>
            <a:spLocks noGrp="1"/>
          </p:cNvSpPr>
          <p:nvPr>
            <p:ph type="sldNum" sz="quarter" idx="11"/>
          </p:nvPr>
        </p:nvSpPr>
        <p:spPr/>
        <p:txBody>
          <a:bodyPr/>
          <a:lstStyle/>
          <a:p>
            <a:pPr>
              <a:defRPr/>
            </a:pPr>
            <a:r>
              <a:rPr lang="en-US" smtClean="0"/>
              <a:t>Side </a:t>
            </a:r>
            <a:fld id="{C9E119C8-8E7F-EF4C-861F-78EEAAE05C3C}" type="slidenum">
              <a:rPr lang="en-US" smtClean="0"/>
              <a:pPr>
                <a:defRPr/>
              </a:pPr>
              <a:t>7</a:t>
            </a:fld>
            <a:endParaRPr lang="en-US"/>
          </a:p>
        </p:txBody>
      </p:sp>
    </p:spTree>
    <p:extLst>
      <p:ext uri="{BB962C8B-B14F-4D97-AF65-F5344CB8AC3E}">
        <p14:creationId xmlns:p14="http://schemas.microsoft.com/office/powerpoint/2010/main" val="5532412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53244"/>
            <a:ext cx="7921625" cy="504056"/>
          </a:xfrm>
        </p:spPr>
        <p:txBody>
          <a:bodyPr/>
          <a:lstStyle/>
          <a:p>
            <a:r>
              <a:rPr lang="nb-NO" dirty="0" smtClean="0">
                <a:latin typeface="Tahoma" charset="0"/>
                <a:ea typeface="ヒラギノ角ゴ Pro W3" charset="0"/>
                <a:cs typeface="ヒラギノ角ゴ Pro W3" charset="0"/>
              </a:rPr>
              <a:t>Er vi gode nok på de rette områdene [2]</a:t>
            </a:r>
            <a:endParaRPr lang="nb-NO" dirty="0"/>
          </a:p>
        </p:txBody>
      </p:sp>
      <p:sp>
        <p:nvSpPr>
          <p:cNvPr id="3" name="Content Placeholder 2"/>
          <p:cNvSpPr>
            <a:spLocks noGrp="1"/>
          </p:cNvSpPr>
          <p:nvPr>
            <p:ph idx="1"/>
          </p:nvPr>
        </p:nvSpPr>
        <p:spPr>
          <a:xfrm>
            <a:off x="762000" y="1057300"/>
            <a:ext cx="7924800" cy="4032448"/>
          </a:xfrm>
        </p:spPr>
        <p:txBody>
          <a:bodyPr/>
          <a:lstStyle/>
          <a:p>
            <a:r>
              <a:rPr lang="nb-NO" sz="2400" dirty="0" smtClean="0"/>
              <a:t>Tankekors:</a:t>
            </a:r>
          </a:p>
          <a:p>
            <a:pPr lvl="1"/>
            <a:r>
              <a:rPr lang="nb-NO" sz="2000" dirty="0" smtClean="0"/>
              <a:t>‘</a:t>
            </a:r>
            <a:r>
              <a:rPr lang="nb-NO" sz="2000" dirty="0" err="1" smtClean="0"/>
              <a:t>Mainstream</a:t>
            </a:r>
            <a:r>
              <a:rPr lang="nb-NO" sz="2000" dirty="0" smtClean="0"/>
              <a:t>’-institusjoner – institusjoner UiO skal konkurrere med – har enn mer offensiv holdning til ITs bidrag til utvikling og endring enn UiO</a:t>
            </a:r>
          </a:p>
          <a:p>
            <a:pPr lvl="1"/>
            <a:r>
              <a:rPr lang="nb-NO" dirty="0" smtClean="0"/>
              <a:t>Universitetet har (kanskje) fortsatt konkurransefortrinn</a:t>
            </a:r>
          </a:p>
          <a:p>
            <a:pPr lvl="2"/>
            <a:r>
              <a:rPr lang="nb-NO" dirty="0" smtClean="0"/>
              <a:t>IT-infrastruktur &amp; -tjenester</a:t>
            </a:r>
          </a:p>
          <a:p>
            <a:pPr lvl="2"/>
            <a:r>
              <a:rPr lang="nb-NO" dirty="0" smtClean="0"/>
              <a:t>IT-organisasjon</a:t>
            </a:r>
          </a:p>
        </p:txBody>
      </p:sp>
      <p:sp>
        <p:nvSpPr>
          <p:cNvPr id="4" name="Date Placeholder 3"/>
          <p:cNvSpPr>
            <a:spLocks noGrp="1"/>
          </p:cNvSpPr>
          <p:nvPr>
            <p:ph type="dt" sz="half" idx="10"/>
          </p:nvPr>
        </p:nvSpPr>
        <p:spPr/>
        <p:txBody>
          <a:bodyPr/>
          <a:lstStyle/>
          <a:p>
            <a:pPr>
              <a:defRPr/>
            </a:pPr>
            <a:r>
              <a:rPr lang="nb-NO" dirty="0" smtClean="0"/>
              <a:t>29. </a:t>
            </a:r>
            <a:r>
              <a:rPr lang="nb-NO" dirty="0" smtClean="0"/>
              <a:t>september 2015</a:t>
            </a:r>
            <a:endParaRPr lang="nb-NO" dirty="0"/>
          </a:p>
        </p:txBody>
      </p:sp>
      <p:sp>
        <p:nvSpPr>
          <p:cNvPr id="5" name="Slide Number Placeholder 4"/>
          <p:cNvSpPr>
            <a:spLocks noGrp="1"/>
          </p:cNvSpPr>
          <p:nvPr>
            <p:ph type="sldNum" sz="quarter" idx="11"/>
          </p:nvPr>
        </p:nvSpPr>
        <p:spPr/>
        <p:txBody>
          <a:bodyPr/>
          <a:lstStyle/>
          <a:p>
            <a:pPr>
              <a:defRPr/>
            </a:pPr>
            <a:r>
              <a:rPr lang="en-US" smtClean="0"/>
              <a:t>Side </a:t>
            </a:r>
            <a:fld id="{C9E119C8-8E7F-EF4C-861F-78EEAAE05C3C}" type="slidenum">
              <a:rPr lang="en-US" smtClean="0"/>
              <a:pPr>
                <a:defRPr/>
              </a:pPr>
              <a:t>8</a:t>
            </a:fld>
            <a:endParaRPr lang="en-US"/>
          </a:p>
        </p:txBody>
      </p:sp>
    </p:spTree>
    <p:extLst>
      <p:ext uri="{BB962C8B-B14F-4D97-AF65-F5344CB8AC3E}">
        <p14:creationId xmlns:p14="http://schemas.microsoft.com/office/powerpoint/2010/main" val="17446790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53244"/>
            <a:ext cx="7921625" cy="504056"/>
          </a:xfrm>
        </p:spPr>
        <p:txBody>
          <a:bodyPr/>
          <a:lstStyle/>
          <a:p>
            <a:r>
              <a:rPr lang="nb-NO" dirty="0" smtClean="0">
                <a:latin typeface="Tahoma" charset="0"/>
                <a:ea typeface="ヒラギノ角ゴ Pro W3" charset="0"/>
                <a:cs typeface="ヒラギノ角ゴ Pro W3" charset="0"/>
              </a:rPr>
              <a:t>Organisering og styring [1] </a:t>
            </a:r>
            <a:endParaRPr lang="nb-NO" dirty="0"/>
          </a:p>
        </p:txBody>
      </p:sp>
      <p:sp>
        <p:nvSpPr>
          <p:cNvPr id="3" name="Content Placeholder 2"/>
          <p:cNvSpPr>
            <a:spLocks noGrp="1"/>
          </p:cNvSpPr>
          <p:nvPr>
            <p:ph idx="1"/>
          </p:nvPr>
        </p:nvSpPr>
        <p:spPr>
          <a:xfrm>
            <a:off x="762000" y="1057300"/>
            <a:ext cx="7924800" cy="4032448"/>
          </a:xfrm>
        </p:spPr>
        <p:txBody>
          <a:bodyPr/>
          <a:lstStyle/>
          <a:p>
            <a:r>
              <a:rPr lang="nb-NO" sz="2400" dirty="0" smtClean="0"/>
              <a:t>IHR – Internt handlingsrom</a:t>
            </a:r>
          </a:p>
          <a:p>
            <a:pPr lvl="1"/>
            <a:r>
              <a:rPr lang="nb-NO" dirty="0" smtClean="0"/>
              <a:t>Administrative </a:t>
            </a:r>
            <a:r>
              <a:rPr lang="nb-NO" dirty="0" smtClean="0"/>
              <a:t>IT-systemer</a:t>
            </a:r>
          </a:p>
          <a:p>
            <a:pPr lvl="1"/>
            <a:r>
              <a:rPr lang="nb-NO" dirty="0" smtClean="0"/>
              <a:t>Organisering og standardisering av universitetets IT-virksomhet</a:t>
            </a:r>
          </a:p>
          <a:p>
            <a:r>
              <a:rPr lang="nb-NO" sz="2400" dirty="0" smtClean="0"/>
              <a:t>Universitetets IT-organisasjon</a:t>
            </a:r>
          </a:p>
          <a:p>
            <a:pPr lvl="1"/>
            <a:r>
              <a:rPr lang="nb-NO" dirty="0" smtClean="0"/>
              <a:t>Sentral IT: Ny organisering av USIT (USIT 3.0)</a:t>
            </a:r>
          </a:p>
          <a:p>
            <a:pPr lvl="1"/>
            <a:r>
              <a:rPr lang="nb-NO" dirty="0" smtClean="0"/>
              <a:t>Lokal IT: </a:t>
            </a:r>
            <a:r>
              <a:rPr lang="nb-NO" dirty="0" err="1" smtClean="0"/>
              <a:t>Fakultær</a:t>
            </a:r>
            <a:r>
              <a:rPr lang="nb-NO" dirty="0" smtClean="0"/>
              <a:t> IT-organisering standardisert</a:t>
            </a:r>
          </a:p>
          <a:p>
            <a:pPr lvl="2"/>
            <a:r>
              <a:rPr lang="nb-NO" dirty="0" smtClean="0"/>
              <a:t>IT-leder/-koordinator</a:t>
            </a:r>
          </a:p>
          <a:p>
            <a:pPr lvl="1"/>
            <a:r>
              <a:rPr lang="nb-NO" dirty="0" smtClean="0"/>
              <a:t>IT-ledernettverket: Koordinerende og rådgivende organ</a:t>
            </a:r>
          </a:p>
          <a:p>
            <a:r>
              <a:rPr lang="nb-NO" sz="2400" dirty="0"/>
              <a:t>Administrativ IT</a:t>
            </a:r>
          </a:p>
          <a:p>
            <a:pPr lvl="1"/>
            <a:r>
              <a:rPr lang="nb-NO" dirty="0"/>
              <a:t>Strategisk koordineringsgruppe (SKAIT)</a:t>
            </a:r>
          </a:p>
          <a:p>
            <a:pPr lvl="1"/>
            <a:r>
              <a:rPr lang="nb-NO" dirty="0"/>
              <a:t>Strategisk systemeier og Systemgruppeforum</a:t>
            </a:r>
            <a:endParaRPr lang="nb-NO" sz="2400" dirty="0" smtClean="0"/>
          </a:p>
        </p:txBody>
      </p:sp>
      <p:sp>
        <p:nvSpPr>
          <p:cNvPr id="4" name="Date Placeholder 3"/>
          <p:cNvSpPr>
            <a:spLocks noGrp="1"/>
          </p:cNvSpPr>
          <p:nvPr>
            <p:ph type="dt" sz="half" idx="10"/>
          </p:nvPr>
        </p:nvSpPr>
        <p:spPr/>
        <p:txBody>
          <a:bodyPr/>
          <a:lstStyle/>
          <a:p>
            <a:pPr>
              <a:defRPr/>
            </a:pPr>
            <a:r>
              <a:rPr lang="nb-NO" dirty="0" smtClean="0"/>
              <a:t>29. </a:t>
            </a:r>
            <a:r>
              <a:rPr lang="nb-NO" dirty="0" smtClean="0"/>
              <a:t>september 2015</a:t>
            </a:r>
            <a:endParaRPr lang="nb-NO" dirty="0"/>
          </a:p>
        </p:txBody>
      </p:sp>
      <p:sp>
        <p:nvSpPr>
          <p:cNvPr id="5" name="Slide Number Placeholder 4"/>
          <p:cNvSpPr>
            <a:spLocks noGrp="1"/>
          </p:cNvSpPr>
          <p:nvPr>
            <p:ph type="sldNum" sz="quarter" idx="11"/>
          </p:nvPr>
        </p:nvSpPr>
        <p:spPr/>
        <p:txBody>
          <a:bodyPr/>
          <a:lstStyle/>
          <a:p>
            <a:pPr>
              <a:defRPr/>
            </a:pPr>
            <a:r>
              <a:rPr lang="en-US" smtClean="0"/>
              <a:t>Side </a:t>
            </a:r>
            <a:fld id="{C9E119C8-8E7F-EF4C-861F-78EEAAE05C3C}" type="slidenum">
              <a:rPr lang="en-US" smtClean="0"/>
              <a:pPr>
                <a:defRPr/>
              </a:pPr>
              <a:t>9</a:t>
            </a:fld>
            <a:endParaRPr lang="en-US"/>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86952" y="247675"/>
            <a:ext cx="1924050" cy="1619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31133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UIONorsk16-10">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10206</TotalTime>
  <Words>1099</Words>
  <Application>Microsoft Office PowerPoint</Application>
  <PresentationFormat>On-screen Show (16:10)</PresentationFormat>
  <Paragraphs>178</Paragraphs>
  <Slides>11</Slides>
  <Notes>11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11</vt:i4>
      </vt:variant>
    </vt:vector>
  </HeadingPairs>
  <TitlesOfParts>
    <vt:vector size="20" baseType="lpstr">
      <vt:lpstr>ＭＳ Ｐゴシック</vt:lpstr>
      <vt:lpstr>Arial</vt:lpstr>
      <vt:lpstr>Calibri</vt:lpstr>
      <vt:lpstr>Lucida Grande</vt:lpstr>
      <vt:lpstr>Tahoma</vt:lpstr>
      <vt:lpstr>Wingdings</vt:lpstr>
      <vt:lpstr>ヒラギノ角ゴ Pro W3</vt:lpstr>
      <vt:lpstr>UIONorsk16-10</vt:lpstr>
      <vt:lpstr>Custom Design</vt:lpstr>
      <vt:lpstr>Møte m/SAB arbeidsgruppe 4 29. september 2015</vt:lpstr>
      <vt:lpstr>Spørsmålene</vt:lpstr>
      <vt:lpstr>Hvorfor lykkes vi og hvorfor lykkes vi ikke? [1]</vt:lpstr>
      <vt:lpstr>Hvorfor lykkes vi og hvorfor lykkes vi ikke? [2]</vt:lpstr>
      <vt:lpstr>Hvorfor lykkes vi og hvorfor lykkes vi ikke? [3]</vt:lpstr>
      <vt:lpstr>Hvorfor lykkes vi og hvorfor lykkes vi ikke? [4]</vt:lpstr>
      <vt:lpstr>Er vi gode nok på de rette områdene [1]</vt:lpstr>
      <vt:lpstr>Er vi gode nok på de rette områdene [2]</vt:lpstr>
      <vt:lpstr>Organisering og styring [1] </vt:lpstr>
      <vt:lpstr>Organisering og styring [2] </vt:lpstr>
      <vt:lpstr>Hva kan IT bidra med?</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2</dc:title>
  <dc:creator>Hanne Baadsgaard Utigard</dc:creator>
  <cp:lastModifiedBy>Lars Oftedal</cp:lastModifiedBy>
  <cp:revision>173</cp:revision>
  <cp:lastPrinted>2015-09-29T08:25:25Z</cp:lastPrinted>
  <dcterms:created xsi:type="dcterms:W3CDTF">2013-09-09T08:30:39Z</dcterms:created>
  <dcterms:modified xsi:type="dcterms:W3CDTF">2015-09-29T10:06:32Z</dcterms:modified>
</cp:coreProperties>
</file>