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82" r:id="rId2"/>
  </p:sldMasterIdLst>
  <p:notesMasterIdLst>
    <p:notesMasterId r:id="rId23"/>
  </p:notesMasterIdLst>
  <p:handoutMasterIdLst>
    <p:handoutMasterId r:id="rId24"/>
  </p:handoutMasterIdLst>
  <p:sldIdLst>
    <p:sldId id="256" r:id="rId3"/>
    <p:sldId id="257" r:id="rId4"/>
    <p:sldId id="258" r:id="rId5"/>
    <p:sldId id="269" r:id="rId6"/>
    <p:sldId id="270" r:id="rId7"/>
    <p:sldId id="259" r:id="rId8"/>
    <p:sldId id="271" r:id="rId9"/>
    <p:sldId id="260" r:id="rId10"/>
    <p:sldId id="261" r:id="rId11"/>
    <p:sldId id="277" r:id="rId12"/>
    <p:sldId id="262" r:id="rId13"/>
    <p:sldId id="263" r:id="rId14"/>
    <p:sldId id="273" r:id="rId15"/>
    <p:sldId id="274" r:id="rId16"/>
    <p:sldId id="264" r:id="rId17"/>
    <p:sldId id="272" r:id="rId18"/>
    <p:sldId id="275" r:id="rId19"/>
    <p:sldId id="276" r:id="rId20"/>
    <p:sldId id="267" r:id="rId21"/>
    <p:sldId id="268" r:id="rId22"/>
  </p:sldIdLst>
  <p:sldSz cx="9144000" cy="5715000" type="screen16x10"/>
  <p:notesSz cx="6794500" cy="9931400"/>
  <p:defaultTextStyle>
    <a:defPPr>
      <a:defRPr lang="en-US"/>
    </a:defPPr>
    <a:lvl1pPr algn="l" rtl="0" fontAlgn="base">
      <a:spcBef>
        <a:spcPct val="0"/>
      </a:spcBef>
      <a:spcAft>
        <a:spcPct val="0"/>
      </a:spcAft>
      <a:defRPr sz="1600" kern="1200">
        <a:solidFill>
          <a:schemeClr val="tx1"/>
        </a:solidFill>
        <a:latin typeface="Arial" charset="0"/>
        <a:ea typeface="ヒラギノ角ゴ Pro W3" charset="0"/>
        <a:cs typeface="ヒラギノ角ゴ Pro W3" charset="0"/>
      </a:defRPr>
    </a:lvl1pPr>
    <a:lvl2pPr marL="361950" indent="95250" algn="l" rtl="0" fontAlgn="base">
      <a:spcBef>
        <a:spcPct val="0"/>
      </a:spcBef>
      <a:spcAft>
        <a:spcPct val="0"/>
      </a:spcAft>
      <a:defRPr sz="1600" kern="1200">
        <a:solidFill>
          <a:schemeClr val="tx1"/>
        </a:solidFill>
        <a:latin typeface="Arial" charset="0"/>
        <a:ea typeface="ヒラギノ角ゴ Pro W3" charset="0"/>
        <a:cs typeface="ヒラギノ角ゴ Pro W3" charset="0"/>
      </a:defRPr>
    </a:lvl2pPr>
    <a:lvl3pPr marL="725488" indent="188913" algn="l" rtl="0" fontAlgn="base">
      <a:spcBef>
        <a:spcPct val="0"/>
      </a:spcBef>
      <a:spcAft>
        <a:spcPct val="0"/>
      </a:spcAft>
      <a:defRPr sz="1600" kern="1200">
        <a:solidFill>
          <a:schemeClr val="tx1"/>
        </a:solidFill>
        <a:latin typeface="Arial" charset="0"/>
        <a:ea typeface="ヒラギノ角ゴ Pro W3" charset="0"/>
        <a:cs typeface="ヒラギノ角ゴ Pro W3" charset="0"/>
      </a:defRPr>
    </a:lvl3pPr>
    <a:lvl4pPr marL="1087438" indent="284163" algn="l" rtl="0" fontAlgn="base">
      <a:spcBef>
        <a:spcPct val="0"/>
      </a:spcBef>
      <a:spcAft>
        <a:spcPct val="0"/>
      </a:spcAft>
      <a:defRPr sz="1600" kern="1200">
        <a:solidFill>
          <a:schemeClr val="tx1"/>
        </a:solidFill>
        <a:latin typeface="Arial" charset="0"/>
        <a:ea typeface="ヒラギノ角ゴ Pro W3" charset="0"/>
        <a:cs typeface="ヒラギノ角ゴ Pro W3" charset="0"/>
      </a:defRPr>
    </a:lvl4pPr>
    <a:lvl5pPr marL="1450975" indent="377825" algn="l" rtl="0" fontAlgn="base">
      <a:spcBef>
        <a:spcPct val="0"/>
      </a:spcBef>
      <a:spcAft>
        <a:spcPct val="0"/>
      </a:spcAft>
      <a:defRPr sz="16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6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16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16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16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180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5181" autoAdjust="0"/>
  </p:normalViewPr>
  <p:slideViewPr>
    <p:cSldViewPr>
      <p:cViewPr>
        <p:scale>
          <a:sx n="70" d="100"/>
          <a:sy n="70" d="100"/>
        </p:scale>
        <p:origin x="2744" y="728"/>
      </p:cViewPr>
      <p:guideLst>
        <p:guide orient="horz" pos="180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3440" y="-11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eaLnBrk="0" hangingPunct="0">
              <a:defRPr sz="1200">
                <a:ea typeface="ヒラギノ角ゴ Pro W3" charset="-128"/>
                <a:cs typeface="ヒラギノ角ゴ Pro W3" charset="-128"/>
              </a:defRPr>
            </a:lvl1pPr>
          </a:lstStyle>
          <a:p>
            <a:pPr>
              <a:defRPr/>
            </a:pPr>
            <a:r>
              <a:rPr lang="nb-NO" dirty="0"/>
              <a:t>Top 10 IT </a:t>
            </a:r>
            <a:r>
              <a:rPr lang="nb-NO" dirty="0" err="1"/>
              <a:t>Issues</a:t>
            </a:r>
            <a:endParaRPr lang="nb-NO" dirty="0"/>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eaLnBrk="0" hangingPunct="0">
              <a:defRPr sz="1200">
                <a:ea typeface="ヒラギノ角ゴ Pro W3" charset="-128"/>
                <a:cs typeface="ヒラギノ角ゴ Pro W3" charset="-128"/>
              </a:defRPr>
            </a:lvl1pPr>
          </a:lstStyle>
          <a:p>
            <a:pPr>
              <a:defRPr/>
            </a:pPr>
            <a:r>
              <a:rPr lang="nb-NO" dirty="0"/>
              <a:t>14. april 2015</a:t>
            </a:r>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eaLnBrk="0" hangingPunct="0">
              <a:defRPr sz="1200">
                <a:ea typeface="ヒラギノ角ゴ Pro W3" charset="-128"/>
                <a:cs typeface="ヒラギノ角ゴ Pro W3" charset="-128"/>
              </a:defRPr>
            </a:lvl1pPr>
          </a:lstStyle>
          <a:p>
            <a:pPr>
              <a:defRPr/>
            </a:pPr>
            <a:r>
              <a:rPr lang="nb-NO" dirty="0"/>
              <a:t>IT-direktørmøte</a:t>
            </a:r>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eaLnBrk="0" hangingPunct="0">
              <a:defRPr sz="1200">
                <a:ea typeface="ヒラギノ角ゴ Pro W3" charset="-128"/>
                <a:cs typeface="ヒラギノ角ゴ Pro W3" charset="-128"/>
              </a:defRPr>
            </a:lvl1pPr>
          </a:lstStyle>
          <a:p>
            <a:pPr>
              <a:defRPr/>
            </a:pPr>
            <a:fld id="{A1902C42-6879-1341-A6A2-3C481815EAA4}" type="slidenum">
              <a:rPr lang="nb-NO"/>
              <a:pPr>
                <a:defRPr/>
              </a:pPr>
              <a:t>‹#›</a:t>
            </a:fld>
            <a:endParaRPr lang="nb-NO" dirty="0"/>
          </a:p>
        </p:txBody>
      </p:sp>
    </p:spTree>
    <p:extLst>
      <p:ext uri="{BB962C8B-B14F-4D97-AF65-F5344CB8AC3E}">
        <p14:creationId xmlns:p14="http://schemas.microsoft.com/office/powerpoint/2010/main" val="248454090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ヒラギノ角ゴ Pro W3" charset="-128"/>
                <a:cs typeface="ヒラギノ角ゴ Pro W3" charset="-128"/>
              </a:defRPr>
            </a:lvl1pPr>
          </a:lstStyle>
          <a:p>
            <a:pPr>
              <a:defRPr/>
            </a:pPr>
            <a:r>
              <a:rPr lang="en-US" dirty="0"/>
              <a:t>Top 10 IT Issues</a:t>
            </a:r>
          </a:p>
        </p:txBody>
      </p:sp>
      <p:sp>
        <p:nvSpPr>
          <p:cNvPr id="5123" name="Rectangle 3"/>
          <p:cNvSpPr>
            <a:spLocks noGrp="1" noChangeArrowheads="1"/>
          </p:cNvSpPr>
          <p:nvPr>
            <p:ph type="dt" idx="1"/>
          </p:nvPr>
        </p:nvSpPr>
        <p:spPr bwMode="auto">
          <a:xfrm>
            <a:off x="3850217"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ヒラギノ角ゴ Pro W3" charset="-128"/>
                <a:cs typeface="ヒラギノ角ゴ Pro W3" charset="-128"/>
              </a:defRPr>
            </a:lvl1pPr>
          </a:lstStyle>
          <a:p>
            <a:pPr>
              <a:defRPr/>
            </a:pPr>
            <a:r>
              <a:rPr lang="nb-NO" dirty="0"/>
              <a:t>14. april 2015</a:t>
            </a:r>
            <a:endParaRPr lang="en-US" dirty="0"/>
          </a:p>
        </p:txBody>
      </p:sp>
      <p:sp>
        <p:nvSpPr>
          <p:cNvPr id="25604" name="Rectangle 4"/>
          <p:cNvSpPr>
            <a:spLocks noGrp="1" noRot="1" noChangeAspect="1" noChangeArrowheads="1" noTextEdit="1"/>
          </p:cNvSpPr>
          <p:nvPr>
            <p:ph type="sldImg" idx="2"/>
          </p:nvPr>
        </p:nvSpPr>
        <p:spPr bwMode="auto">
          <a:xfrm>
            <a:off x="346075" y="663575"/>
            <a:ext cx="6130925" cy="3832225"/>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905934" y="4717415"/>
            <a:ext cx="4982633" cy="4469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ヒラギノ角ゴ Pro W3" charset="-128"/>
                <a:cs typeface="ヒラギノ角ゴ Pro W3" charset="-128"/>
              </a:defRPr>
            </a:lvl1pPr>
          </a:lstStyle>
          <a:p>
            <a:pPr>
              <a:defRPr/>
            </a:pPr>
            <a:r>
              <a:rPr lang="en-US" dirty="0"/>
              <a:t>IT-</a:t>
            </a:r>
            <a:r>
              <a:rPr lang="en-US" dirty="0" err="1"/>
              <a:t>direktørmøte</a:t>
            </a:r>
            <a:endParaRPr lang="en-US" dirty="0"/>
          </a:p>
        </p:txBody>
      </p:sp>
      <p:sp>
        <p:nvSpPr>
          <p:cNvPr id="5127" name="Rectangle 7"/>
          <p:cNvSpPr>
            <a:spLocks noGrp="1" noChangeArrowheads="1"/>
          </p:cNvSpPr>
          <p:nvPr>
            <p:ph type="sldNum" sz="quarter" idx="5"/>
          </p:nvPr>
        </p:nvSpPr>
        <p:spPr bwMode="auto">
          <a:xfrm>
            <a:off x="3850217"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a typeface="ヒラギノ角ゴ Pro W3" charset="-128"/>
                <a:cs typeface="ヒラギノ角ゴ Pro W3" charset="-128"/>
              </a:defRPr>
            </a:lvl1pPr>
          </a:lstStyle>
          <a:p>
            <a:pPr>
              <a:defRPr/>
            </a:pPr>
            <a:fld id="{AEA8815A-7CDE-C64A-9060-B4632EFF586A}" type="slidenum">
              <a:rPr lang="en-US"/>
              <a:pPr>
                <a:defRPr/>
              </a:pPr>
              <a:t>‹#›</a:t>
            </a:fld>
            <a:endParaRPr lang="en-US" dirty="0"/>
          </a:p>
        </p:txBody>
      </p:sp>
    </p:spTree>
    <p:extLst>
      <p:ext uri="{BB962C8B-B14F-4D97-AF65-F5344CB8AC3E}">
        <p14:creationId xmlns:p14="http://schemas.microsoft.com/office/powerpoint/2010/main" val="109439815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1pPr>
    <a:lvl2pPr marL="361950"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2pPr>
    <a:lvl3pPr marL="72548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3pPr>
    <a:lvl4pPr marL="108743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4pPr>
    <a:lvl5pPr marL="1450975"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5pPr>
    <a:lvl6pPr marL="1814627" algn="l" defTabSz="362925" rtl="0" eaLnBrk="1" latinLnBrk="0" hangingPunct="1">
      <a:defRPr sz="1000" kern="1200">
        <a:solidFill>
          <a:schemeClr val="tx1"/>
        </a:solidFill>
        <a:latin typeface="+mn-lt"/>
        <a:ea typeface="+mn-ea"/>
        <a:cs typeface="+mn-cs"/>
      </a:defRPr>
    </a:lvl6pPr>
    <a:lvl7pPr marL="2177552" algn="l" defTabSz="362925" rtl="0" eaLnBrk="1" latinLnBrk="0" hangingPunct="1">
      <a:defRPr sz="1000" kern="1200">
        <a:solidFill>
          <a:schemeClr val="tx1"/>
        </a:solidFill>
        <a:latin typeface="+mn-lt"/>
        <a:ea typeface="+mn-ea"/>
        <a:cs typeface="+mn-cs"/>
      </a:defRPr>
    </a:lvl7pPr>
    <a:lvl8pPr marL="2540478" algn="l" defTabSz="362925" rtl="0" eaLnBrk="1" latinLnBrk="0" hangingPunct="1">
      <a:defRPr sz="1000" kern="1200">
        <a:solidFill>
          <a:schemeClr val="tx1"/>
        </a:solidFill>
        <a:latin typeface="+mn-lt"/>
        <a:ea typeface="+mn-ea"/>
        <a:cs typeface="+mn-cs"/>
      </a:defRPr>
    </a:lvl8pPr>
    <a:lvl9pPr marL="2903403" algn="l" defTabSz="36292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63575"/>
            <a:ext cx="6507162" cy="4067175"/>
          </a:xfrm>
        </p:spPr>
      </p:sp>
      <p:sp>
        <p:nvSpPr>
          <p:cNvPr id="3" name="Notes Placeholder 2"/>
          <p:cNvSpPr>
            <a:spLocks noGrp="1"/>
          </p:cNvSpPr>
          <p:nvPr>
            <p:ph type="body" idx="1"/>
          </p:nvPr>
        </p:nvSpPr>
        <p:spPr/>
        <p:txBody>
          <a:bodyPr/>
          <a:lstStyle/>
          <a:p>
            <a:r>
              <a:rPr lang="nb-NO" dirty="0" smtClean="0"/>
              <a:t>Ingen kan være smarte og langt</a:t>
            </a:r>
            <a:r>
              <a:rPr lang="nb-NO" baseline="0" dirty="0" smtClean="0"/>
              <a:t> mindre smartere enn andre</a:t>
            </a:r>
            <a:r>
              <a:rPr lang="nb-NO" dirty="0" smtClean="0"/>
              <a:t> 100% av tida, ifølge Dilbert er et fleste av oss smart</a:t>
            </a:r>
            <a:r>
              <a:rPr lang="nb-NO" baseline="0" dirty="0" smtClean="0"/>
              <a:t> omtrent 10% av tida og idioter de resterende 90%. </a:t>
            </a:r>
            <a:r>
              <a:rPr lang="nb-NO" baseline="0" dirty="0" smtClean="0"/>
              <a:t>Nå vil sikkert mange ha mening om forholdet mellom de to, men det er en en grei nullhypotese, en hypotese som skal motbevises. Det skal vi ikke gjøre her.</a:t>
            </a:r>
            <a:endParaRPr lang="nb-NO" baseline="0" dirty="0" smtClean="0"/>
          </a:p>
          <a:p>
            <a:endParaRPr lang="nb-NO" baseline="0" dirty="0" smtClean="0"/>
          </a:p>
          <a:p>
            <a:r>
              <a:rPr lang="nb-NO" baseline="0" dirty="0" err="1" smtClean="0"/>
              <a:t>Vortex</a:t>
            </a:r>
            <a:r>
              <a:rPr lang="nb-NO" baseline="0" dirty="0" smtClean="0"/>
              <a:t> og nettstedet er, med sine skavanker, </a:t>
            </a:r>
            <a:r>
              <a:rPr lang="nb-NO" b="1" baseline="0" dirty="0" smtClean="0"/>
              <a:t>den</a:t>
            </a:r>
            <a:r>
              <a:rPr lang="nb-NO" baseline="0" dirty="0" smtClean="0"/>
              <a:t> viktigste (og i praksis eneste) plattformen vi har for å samarbeide, informere, kommunisere, organisere arbeidet, arbeide fram beslutninger, holde orden på viktige data og dokumenter, samt å dele og </a:t>
            </a:r>
            <a:r>
              <a:rPr lang="nb-NO" baseline="0" dirty="0" smtClean="0"/>
              <a:t>ikke minst gjenfinne </a:t>
            </a:r>
            <a:r>
              <a:rPr lang="nb-NO" baseline="0" dirty="0" smtClean="0"/>
              <a:t>dem. Det er det viktigste vi kan bruke for å arbeide sammen og holde virksomheten </a:t>
            </a:r>
            <a:r>
              <a:rPr lang="nb-NO" baseline="0" dirty="0" smtClean="0"/>
              <a:t>og organisasjonen sammen</a:t>
            </a:r>
            <a:r>
              <a:rPr lang="nb-NO" baseline="0" dirty="0" smtClean="0"/>
              <a:t>. Alternativet med Office-dokumenter som vedlegg i </a:t>
            </a:r>
            <a:r>
              <a:rPr lang="nb-NO" baseline="0" dirty="0" smtClean="0"/>
              <a:t>(private) e-post </a:t>
            </a:r>
            <a:r>
              <a:rPr lang="nb-NO" baseline="0" dirty="0" smtClean="0"/>
              <a:t>er langt </a:t>
            </a:r>
            <a:r>
              <a:rPr lang="nb-NO" baseline="0" dirty="0" smtClean="0"/>
              <a:t>dårligere i alle henseender.</a:t>
            </a:r>
            <a:endParaRPr lang="nb-NO" baseline="0" dirty="0" smtClean="0"/>
          </a:p>
          <a:p>
            <a:endParaRPr lang="nb-NO" baseline="0" dirty="0" smtClean="0"/>
          </a:p>
          <a:p>
            <a:r>
              <a:rPr lang="nb-NO" baseline="0" dirty="0" smtClean="0"/>
              <a:t>Alle er smart på litt ulike områder, vi tror nok at vi er smartere enn de fleste av dere når det gjelder å bruke og utnytte mulighetene </a:t>
            </a:r>
            <a:r>
              <a:rPr lang="nb-NO" baseline="0" dirty="0" err="1" smtClean="0"/>
              <a:t>Vortex</a:t>
            </a:r>
            <a:r>
              <a:rPr lang="nb-NO" baseline="0" dirty="0" smtClean="0"/>
              <a:t> og nettstedet gir til å arbeide og samarbeide </a:t>
            </a:r>
            <a:r>
              <a:rPr lang="nb-NO" baseline="0" dirty="0" smtClean="0"/>
              <a:t>sammen, i alle fall gjelder dette Tomm. Dette </a:t>
            </a:r>
            <a:r>
              <a:rPr lang="nb-NO" baseline="0" dirty="0" smtClean="0"/>
              <a:t>har vi tenkt å dele med dere her, slik at dere kan bruke det til å </a:t>
            </a:r>
            <a:r>
              <a:rPr lang="nb-NO" baseline="0" dirty="0" smtClean="0"/>
              <a:t>bevege 90/10-forholdet </a:t>
            </a:r>
            <a:r>
              <a:rPr lang="nb-NO" baseline="0" dirty="0" smtClean="0"/>
              <a:t>litt i ønsket retning.</a:t>
            </a:r>
            <a:endParaRPr lang="nb-NO" dirty="0"/>
          </a:p>
        </p:txBody>
      </p:sp>
      <p:sp>
        <p:nvSpPr>
          <p:cNvPr id="4" name="Header Placeholder 3"/>
          <p:cNvSpPr>
            <a:spLocks noGrp="1"/>
          </p:cNvSpPr>
          <p:nvPr>
            <p:ph type="hdr" sz="quarter" idx="10"/>
          </p:nvPr>
        </p:nvSpPr>
        <p:spPr/>
        <p:txBody>
          <a:bodyPr/>
          <a:lstStyle/>
          <a:p>
            <a:pPr>
              <a:defRPr/>
            </a:pPr>
            <a:r>
              <a:rPr lang="en-US"/>
              <a:t>Top 10 IT Issues</a:t>
            </a:r>
          </a:p>
        </p:txBody>
      </p:sp>
      <p:sp>
        <p:nvSpPr>
          <p:cNvPr id="5" name="Date Placeholder 4"/>
          <p:cNvSpPr>
            <a:spLocks noGrp="1"/>
          </p:cNvSpPr>
          <p:nvPr>
            <p:ph type="dt" idx="11"/>
          </p:nvPr>
        </p:nvSpPr>
        <p:spPr/>
        <p:txBody>
          <a:bodyPr/>
          <a:lstStyle/>
          <a:p>
            <a:pPr>
              <a:defRPr/>
            </a:pPr>
            <a:r>
              <a:rPr lang="nb-NO"/>
              <a:t>14. april 2015</a:t>
            </a:r>
            <a:endParaRPr lang="en-US"/>
          </a:p>
        </p:txBody>
      </p:sp>
      <p:sp>
        <p:nvSpPr>
          <p:cNvPr id="6" name="Footer Placeholder 5"/>
          <p:cNvSpPr>
            <a:spLocks noGrp="1"/>
          </p:cNvSpPr>
          <p:nvPr>
            <p:ph type="ftr" sz="quarter" idx="12"/>
          </p:nvPr>
        </p:nvSpPr>
        <p:spPr/>
        <p:txBody>
          <a:bodyPr/>
          <a:lstStyle/>
          <a:p>
            <a:pPr>
              <a:defRPr/>
            </a:pPr>
            <a:r>
              <a:rPr lang="en-US"/>
              <a:t>IT-direktørmøte</a:t>
            </a:r>
          </a:p>
        </p:txBody>
      </p:sp>
      <p:sp>
        <p:nvSpPr>
          <p:cNvPr id="7" name="Slide Number Placeholder 6"/>
          <p:cNvSpPr>
            <a:spLocks noGrp="1"/>
          </p:cNvSpPr>
          <p:nvPr>
            <p:ph type="sldNum" sz="quarter" idx="13"/>
          </p:nvPr>
        </p:nvSpPr>
        <p:spPr/>
        <p:txBody>
          <a:bodyPr/>
          <a:lstStyle/>
          <a:p>
            <a:pPr>
              <a:defRPr/>
            </a:pPr>
            <a:fld id="{AEA8815A-7CDE-C64A-9060-B4632EFF586A}" type="slidenum">
              <a:rPr lang="en-US" smtClean="0"/>
              <a:pPr>
                <a:defRPr/>
              </a:pPr>
              <a:t>1</a:t>
            </a:fld>
            <a:endParaRPr lang="en-US"/>
          </a:p>
        </p:txBody>
      </p:sp>
    </p:spTree>
    <p:extLst>
      <p:ext uri="{BB962C8B-B14F-4D97-AF65-F5344CB8AC3E}">
        <p14:creationId xmlns:p14="http://schemas.microsoft.com/office/powerpoint/2010/main" val="87312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Header Placeholder 3"/>
          <p:cNvSpPr>
            <a:spLocks noGrp="1"/>
          </p:cNvSpPr>
          <p:nvPr>
            <p:ph type="hdr" sz="quarter" idx="10"/>
          </p:nvPr>
        </p:nvSpPr>
        <p:spPr/>
        <p:txBody>
          <a:bodyPr/>
          <a:lstStyle/>
          <a:p>
            <a:pPr>
              <a:defRPr/>
            </a:pPr>
            <a:r>
              <a:rPr lang="en-US" smtClean="0"/>
              <a:t>Top 10 IT Issues</a:t>
            </a:r>
            <a:endParaRPr lang="en-US" dirty="0"/>
          </a:p>
        </p:txBody>
      </p:sp>
      <p:sp>
        <p:nvSpPr>
          <p:cNvPr id="5" name="Date Placeholder 4"/>
          <p:cNvSpPr>
            <a:spLocks noGrp="1"/>
          </p:cNvSpPr>
          <p:nvPr>
            <p:ph type="dt" idx="11"/>
          </p:nvPr>
        </p:nvSpPr>
        <p:spPr/>
        <p:txBody>
          <a:bodyPr/>
          <a:lstStyle/>
          <a:p>
            <a:pPr>
              <a:defRPr/>
            </a:pPr>
            <a:r>
              <a:rPr lang="nb-NO" smtClean="0"/>
              <a:t>14. april 2015</a:t>
            </a:r>
            <a:endParaRPr lang="en-US" dirty="0"/>
          </a:p>
        </p:txBody>
      </p:sp>
      <p:sp>
        <p:nvSpPr>
          <p:cNvPr id="6" name="Footer Placeholder 5"/>
          <p:cNvSpPr>
            <a:spLocks noGrp="1"/>
          </p:cNvSpPr>
          <p:nvPr>
            <p:ph type="ftr" sz="quarter" idx="12"/>
          </p:nvPr>
        </p:nvSpPr>
        <p:spPr/>
        <p:txBody>
          <a:bodyPr/>
          <a:lstStyle/>
          <a:p>
            <a:pPr>
              <a:defRPr/>
            </a:pPr>
            <a:r>
              <a:rPr lang="en-US" smtClean="0"/>
              <a:t>IT-direktørmøte</a:t>
            </a:r>
            <a:endParaRPr lang="en-US" dirty="0"/>
          </a:p>
        </p:txBody>
      </p:sp>
      <p:sp>
        <p:nvSpPr>
          <p:cNvPr id="7" name="Slide Number Placeholder 6"/>
          <p:cNvSpPr>
            <a:spLocks noGrp="1"/>
          </p:cNvSpPr>
          <p:nvPr>
            <p:ph type="sldNum" sz="quarter" idx="13"/>
          </p:nvPr>
        </p:nvSpPr>
        <p:spPr/>
        <p:txBody>
          <a:bodyPr/>
          <a:lstStyle/>
          <a:p>
            <a:pPr>
              <a:defRPr/>
            </a:pPr>
            <a:fld id="{AEA8815A-7CDE-C64A-9060-B4632EFF586A}" type="slidenum">
              <a:rPr lang="en-US" smtClean="0"/>
              <a:pPr>
                <a:defRPr/>
              </a:pPr>
              <a:t>16</a:t>
            </a:fld>
            <a:endParaRPr lang="en-US" dirty="0"/>
          </a:p>
        </p:txBody>
      </p:sp>
    </p:spTree>
    <p:extLst>
      <p:ext uri="{BB962C8B-B14F-4D97-AF65-F5344CB8AC3E}">
        <p14:creationId xmlns:p14="http://schemas.microsoft.com/office/powerpoint/2010/main" val="150031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Det gjør vi ved å utforme 10 bud, noe som kanskje indikerer litt</a:t>
            </a:r>
            <a:r>
              <a:rPr lang="nb-NO" baseline="0" dirty="0" smtClean="0"/>
              <a:t> av hvor smart vi tror vi er.</a:t>
            </a:r>
            <a:r>
              <a:rPr lang="nb-NO" dirty="0" smtClean="0"/>
              <a:t> </a:t>
            </a:r>
            <a:r>
              <a:rPr lang="nb-NO" dirty="0" smtClean="0"/>
              <a:t>Det består av 7 </a:t>
            </a:r>
            <a:r>
              <a:rPr lang="nb-NO" dirty="0" smtClean="0"/>
              <a:t>påbud om hva dere </a:t>
            </a:r>
            <a:r>
              <a:rPr lang="nb-NO" b="1" dirty="0" smtClean="0"/>
              <a:t>skal</a:t>
            </a:r>
            <a:r>
              <a:rPr lang="nb-NO" dirty="0" smtClean="0"/>
              <a:t> gjøre for å </a:t>
            </a:r>
            <a:r>
              <a:rPr lang="nb-NO" dirty="0" smtClean="0"/>
              <a:t>bruke </a:t>
            </a:r>
            <a:r>
              <a:rPr lang="nb-NO" dirty="0" err="1" smtClean="0"/>
              <a:t>Vortex</a:t>
            </a:r>
            <a:r>
              <a:rPr lang="nb-NO" dirty="0" smtClean="0"/>
              <a:t> og nettstedet smartere </a:t>
            </a:r>
            <a:r>
              <a:rPr lang="nb-NO" dirty="0" smtClean="0"/>
              <a:t>i</a:t>
            </a:r>
            <a:r>
              <a:rPr lang="nb-NO" baseline="0" dirty="0" smtClean="0"/>
              <a:t> </a:t>
            </a:r>
            <a:r>
              <a:rPr lang="nb-NO" baseline="0" dirty="0" err="1" smtClean="0"/>
              <a:t>Vortex</a:t>
            </a:r>
            <a:r>
              <a:rPr lang="nb-NO" baseline="0" dirty="0" smtClean="0"/>
              <a:t> og på nettstedet og 3 tilbud om noe du </a:t>
            </a:r>
            <a:r>
              <a:rPr lang="nb-NO" b="1" baseline="0" dirty="0" smtClean="0"/>
              <a:t>kan</a:t>
            </a:r>
            <a:r>
              <a:rPr lang="nb-NO" baseline="0" dirty="0" smtClean="0"/>
              <a:t> bruke for å framtre enda smartere.</a:t>
            </a:r>
          </a:p>
          <a:p>
            <a:endParaRPr lang="nb-NO" baseline="0" dirty="0" smtClean="0"/>
          </a:p>
          <a:p>
            <a:r>
              <a:rPr lang="nb-NO" baseline="0" dirty="0" smtClean="0"/>
              <a:t>Etter samlingen kommer vi til å lage en egen nettside med disse til 10 budene med forklaring og med lenker til relevant brukerinformasjon og </a:t>
            </a:r>
            <a:r>
              <a:rPr lang="mr-IN" baseline="0" dirty="0" smtClean="0"/>
              <a:t>–</a:t>
            </a:r>
            <a:r>
              <a:rPr lang="nb-NO" baseline="0" dirty="0" smtClean="0"/>
              <a:t>dokumentasjon.</a:t>
            </a:r>
          </a:p>
          <a:p>
            <a:endParaRPr lang="nb-NO" baseline="0" dirty="0" smtClean="0"/>
          </a:p>
          <a:p>
            <a:endParaRPr lang="nb-NO" dirty="0"/>
          </a:p>
        </p:txBody>
      </p:sp>
      <p:sp>
        <p:nvSpPr>
          <p:cNvPr id="4" name="Header Placeholder 3"/>
          <p:cNvSpPr>
            <a:spLocks noGrp="1"/>
          </p:cNvSpPr>
          <p:nvPr>
            <p:ph type="hdr" sz="quarter" idx="10"/>
          </p:nvPr>
        </p:nvSpPr>
        <p:spPr/>
        <p:txBody>
          <a:bodyPr/>
          <a:lstStyle/>
          <a:p>
            <a:pPr>
              <a:defRPr/>
            </a:pPr>
            <a:r>
              <a:rPr lang="en-US"/>
              <a:t>Top 10 IT Issues</a:t>
            </a:r>
          </a:p>
        </p:txBody>
      </p:sp>
      <p:sp>
        <p:nvSpPr>
          <p:cNvPr id="5" name="Date Placeholder 4"/>
          <p:cNvSpPr>
            <a:spLocks noGrp="1"/>
          </p:cNvSpPr>
          <p:nvPr>
            <p:ph type="dt" idx="11"/>
          </p:nvPr>
        </p:nvSpPr>
        <p:spPr/>
        <p:txBody>
          <a:bodyPr/>
          <a:lstStyle/>
          <a:p>
            <a:pPr>
              <a:defRPr/>
            </a:pPr>
            <a:r>
              <a:rPr lang="nb-NO"/>
              <a:t>14. april 2015</a:t>
            </a:r>
            <a:endParaRPr lang="en-US"/>
          </a:p>
        </p:txBody>
      </p:sp>
      <p:sp>
        <p:nvSpPr>
          <p:cNvPr id="6" name="Footer Placeholder 5"/>
          <p:cNvSpPr>
            <a:spLocks noGrp="1"/>
          </p:cNvSpPr>
          <p:nvPr>
            <p:ph type="ftr" sz="quarter" idx="12"/>
          </p:nvPr>
        </p:nvSpPr>
        <p:spPr/>
        <p:txBody>
          <a:bodyPr/>
          <a:lstStyle/>
          <a:p>
            <a:pPr>
              <a:defRPr/>
            </a:pPr>
            <a:r>
              <a:rPr lang="en-US"/>
              <a:t>IT-direktørmøte</a:t>
            </a:r>
          </a:p>
        </p:txBody>
      </p:sp>
      <p:sp>
        <p:nvSpPr>
          <p:cNvPr id="7" name="Slide Number Placeholder 6"/>
          <p:cNvSpPr>
            <a:spLocks noGrp="1"/>
          </p:cNvSpPr>
          <p:nvPr>
            <p:ph type="sldNum" sz="quarter" idx="13"/>
          </p:nvPr>
        </p:nvSpPr>
        <p:spPr/>
        <p:txBody>
          <a:bodyPr/>
          <a:lstStyle/>
          <a:p>
            <a:pPr>
              <a:defRPr/>
            </a:pPr>
            <a:fld id="{AEA8815A-7CDE-C64A-9060-B4632EFF586A}" type="slidenum">
              <a:rPr lang="en-US" smtClean="0"/>
              <a:pPr>
                <a:defRPr/>
              </a:pPr>
              <a:t>2</a:t>
            </a:fld>
            <a:endParaRPr lang="en-US"/>
          </a:p>
        </p:txBody>
      </p:sp>
    </p:spTree>
    <p:extLst>
      <p:ext uri="{BB962C8B-B14F-4D97-AF65-F5344CB8AC3E}">
        <p14:creationId xmlns:p14="http://schemas.microsoft.com/office/powerpoint/2010/main" val="155603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nb-NO" sz="1000" kern="1200" noProof="0" dirty="0" smtClean="0">
                <a:solidFill>
                  <a:schemeClr val="tx1"/>
                </a:solidFill>
                <a:latin typeface="Arial" charset="0"/>
                <a:ea typeface="ヒラギノ角ゴ Pro W3" charset="-128"/>
                <a:cs typeface="ヒラギノ角ゴ Pro W3" charset="-128"/>
              </a:rPr>
              <a:t>Tittel er et undervurdert element</a:t>
            </a:r>
            <a:r>
              <a:rPr lang="nb-NO" sz="1000" kern="1200" baseline="0" noProof="0" dirty="0" smtClean="0">
                <a:solidFill>
                  <a:schemeClr val="tx1"/>
                </a:solidFill>
                <a:latin typeface="Arial" charset="0"/>
                <a:ea typeface="ヒラギノ角ゴ Pro W3" charset="-128"/>
                <a:cs typeface="ヒラギノ角ゴ Pro W3" charset="-128"/>
              </a:rPr>
              <a:t> på nettsider, men ikke ellers i livet:</a:t>
            </a:r>
          </a:p>
          <a:p>
            <a:pPr marL="0" indent="0">
              <a:buFont typeface="Arial" charset="0"/>
              <a:buNone/>
            </a:pPr>
            <a:endParaRPr lang="nb-NO" sz="1000" kern="1200" noProof="0" dirty="0" smtClean="0">
              <a:solidFill>
                <a:schemeClr val="tx1"/>
              </a:solidFill>
              <a:latin typeface="Arial" charset="0"/>
              <a:ea typeface="ヒラギノ角ゴ Pro W3" charset="-128"/>
              <a:cs typeface="ヒラギノ角ゴ Pro W3" charset="-128"/>
            </a:endParaRPr>
          </a:p>
          <a:p>
            <a:pPr marL="171450" indent="-171450">
              <a:buFont typeface="Arial" charset="0"/>
              <a:buChar char="•"/>
            </a:pPr>
            <a:r>
              <a:rPr lang="nb-NO" sz="1000" kern="1200" noProof="0" dirty="0" smtClean="0">
                <a:solidFill>
                  <a:schemeClr val="tx1"/>
                </a:solidFill>
                <a:latin typeface="Arial" charset="0"/>
                <a:ea typeface="ヒラギノ角ゴ Pro W3" charset="-128"/>
                <a:cs typeface="ヒラギノ角ゴ Pro W3" charset="-128"/>
              </a:rPr>
              <a:t>Tittel er et viktig element i søk. Høyt vektet. Dårlig tittel gir redusert </a:t>
            </a:r>
            <a:r>
              <a:rPr lang="nb-NO" sz="1000" kern="1200" noProof="0" dirty="0" err="1" smtClean="0">
                <a:solidFill>
                  <a:schemeClr val="tx1"/>
                </a:solidFill>
                <a:latin typeface="Arial" charset="0"/>
                <a:ea typeface="ヒラギノ角ゴ Pro W3" charset="-128"/>
                <a:cs typeface="ヒラギノ角ゴ Pro W3" charset="-128"/>
              </a:rPr>
              <a:t>søkbarthet</a:t>
            </a:r>
            <a:r>
              <a:rPr lang="nb-NO" sz="1000" kern="1200" noProof="0" dirty="0" smtClean="0">
                <a:solidFill>
                  <a:schemeClr val="tx1"/>
                </a:solidFill>
                <a:latin typeface="Arial" charset="0"/>
                <a:ea typeface="ヒラギノ角ゴ Pro W3" charset="-128"/>
                <a:cs typeface="ヒラギノ角ゴ Pro W3" charset="-128"/>
              </a:rPr>
              <a:t> og plassering langt ned på trefflista</a:t>
            </a:r>
          </a:p>
          <a:p>
            <a:pPr marL="171450" indent="-171450">
              <a:buFont typeface="Arial" charset="0"/>
              <a:buChar char="•"/>
            </a:pPr>
            <a:r>
              <a:rPr lang="nb-NO" sz="1000" kern="1200" noProof="0" dirty="0" smtClean="0">
                <a:solidFill>
                  <a:schemeClr val="tx1"/>
                </a:solidFill>
                <a:latin typeface="Arial" charset="0"/>
                <a:ea typeface="ヒラギノ角ゴ Pro W3" charset="-128"/>
                <a:cs typeface="ヒラギノ角ゴ Pro W3" charset="-128"/>
              </a:rPr>
              <a:t>Uten en god tittel er det vanskelig å skille mellom de ulike dokumentene i lokalt søk</a:t>
            </a:r>
          </a:p>
          <a:p>
            <a:pPr marL="171450" indent="-171450">
              <a:buFont typeface="Arial" charset="0"/>
              <a:buChar char="•"/>
            </a:pPr>
            <a:r>
              <a:rPr lang="nb-NO" sz="1000" kern="1200" noProof="0" dirty="0" smtClean="0">
                <a:solidFill>
                  <a:schemeClr val="tx1"/>
                </a:solidFill>
                <a:latin typeface="Arial" charset="0"/>
                <a:ea typeface="ヒラギノ角ゴ Pro W3" charset="-128"/>
                <a:cs typeface="ヒラギノ角ゴ Pro W3" charset="-128"/>
              </a:rPr>
              <a:t>Uten en god tittel er det vanskelig å vite hva du har fått treff på i globalt søk</a:t>
            </a:r>
          </a:p>
          <a:p>
            <a:pPr marL="0" indent="0">
              <a:buFont typeface="Arial" charset="0"/>
              <a:buNone/>
            </a:pPr>
            <a:endParaRPr lang="nb-NO" sz="1000" kern="1200" noProof="0" dirty="0" smtClean="0">
              <a:solidFill>
                <a:schemeClr val="tx1"/>
              </a:solidFill>
              <a:latin typeface="Arial" charset="0"/>
              <a:ea typeface="ヒラギノ角ゴ Pro W3" charset="-128"/>
              <a:cs typeface="ヒラギノ角ゴ Pro W3" charset="-128"/>
            </a:endParaRPr>
          </a:p>
          <a:p>
            <a:pPr marL="0" indent="0">
              <a:buFont typeface="Arial" charset="0"/>
              <a:buNone/>
            </a:pPr>
            <a:r>
              <a:rPr lang="nb-NO" sz="1000" kern="1200" noProof="0" dirty="0" smtClean="0">
                <a:solidFill>
                  <a:schemeClr val="tx1"/>
                </a:solidFill>
                <a:latin typeface="Arial" charset="0"/>
                <a:ea typeface="ヒラギノ角ゴ Pro W3" charset="-128"/>
                <a:cs typeface="ヒラギノ角ゴ Pro W3" charset="-128"/>
              </a:rPr>
              <a:t>Gode</a:t>
            </a:r>
            <a:r>
              <a:rPr lang="nb-NO" sz="1000" kern="1200" baseline="0" noProof="0" dirty="0" smtClean="0">
                <a:solidFill>
                  <a:schemeClr val="tx1"/>
                </a:solidFill>
                <a:latin typeface="Arial" charset="0"/>
                <a:ea typeface="ヒラギノ角ゴ Pro W3" charset="-128"/>
                <a:cs typeface="ヒラギノ角ゴ Pro W3" charset="-128"/>
              </a:rPr>
              <a:t> d</a:t>
            </a:r>
            <a:r>
              <a:rPr lang="nb-NO" sz="1000" kern="1200" noProof="0" dirty="0" smtClean="0">
                <a:solidFill>
                  <a:schemeClr val="tx1"/>
                </a:solidFill>
                <a:latin typeface="Arial" charset="0"/>
                <a:ea typeface="ヒラギノ角ゴ Pro W3" charset="-128"/>
                <a:cs typeface="ヒラギノ角ゴ Pro W3" charset="-128"/>
              </a:rPr>
              <a:t>okument</a:t>
            </a:r>
            <a:r>
              <a:rPr lang="nb-NO" sz="1000" kern="1200" baseline="0" noProof="0" dirty="0" smtClean="0">
                <a:solidFill>
                  <a:schemeClr val="tx1"/>
                </a:solidFill>
                <a:latin typeface="Arial" charset="0"/>
                <a:ea typeface="ヒラギノ角ゴ Pro W3" charset="-128"/>
                <a:cs typeface="ヒラギノ角ゴ Pro W3" charset="-128"/>
              </a:rPr>
              <a:t>- og filnavn kan hjelpe:</a:t>
            </a:r>
            <a:endParaRPr lang="nb-NO" sz="1000" kern="1200" noProof="0" dirty="0" smtClean="0">
              <a:solidFill>
                <a:schemeClr val="tx1"/>
              </a:solidFill>
              <a:latin typeface="Arial" charset="0"/>
              <a:ea typeface="ヒラギノ角ゴ Pro W3" charset="-128"/>
              <a:cs typeface="ヒラギノ角ゴ Pro W3" charset="-128"/>
            </a:endParaRPr>
          </a:p>
          <a:p>
            <a:pPr marL="171450" indent="-171450">
              <a:buFont typeface="Arial" charset="0"/>
              <a:buChar char="•"/>
            </a:pPr>
            <a:r>
              <a:rPr lang="nb-NO" noProof="0" dirty="0" smtClean="0"/>
              <a:t>Lag</a:t>
            </a:r>
            <a:r>
              <a:rPr lang="nb-NO" baseline="0" noProof="0" dirty="0" smtClean="0"/>
              <a:t> så vidt mulig, meningsbærende dokument- og mappenavn, tenk spesielt på dette for Office- og PDF-dokumenter som lastes opp på nettstedet</a:t>
            </a:r>
            <a:endParaRPr lang="nb-NO" noProof="0" dirty="0"/>
          </a:p>
        </p:txBody>
      </p:sp>
      <p:sp>
        <p:nvSpPr>
          <p:cNvPr id="4" name="Header Placeholder 3"/>
          <p:cNvSpPr>
            <a:spLocks noGrp="1"/>
          </p:cNvSpPr>
          <p:nvPr>
            <p:ph type="hdr" sz="quarter" idx="10"/>
          </p:nvPr>
        </p:nvSpPr>
        <p:spPr/>
        <p:txBody>
          <a:bodyPr/>
          <a:lstStyle/>
          <a:p>
            <a:pPr>
              <a:defRPr/>
            </a:pPr>
            <a:r>
              <a:rPr lang="en-US" smtClean="0"/>
              <a:t>Top 10 IT Issues</a:t>
            </a:r>
            <a:endParaRPr lang="en-US" dirty="0"/>
          </a:p>
        </p:txBody>
      </p:sp>
      <p:sp>
        <p:nvSpPr>
          <p:cNvPr id="5" name="Date Placeholder 4"/>
          <p:cNvSpPr>
            <a:spLocks noGrp="1"/>
          </p:cNvSpPr>
          <p:nvPr>
            <p:ph type="dt" idx="11"/>
          </p:nvPr>
        </p:nvSpPr>
        <p:spPr/>
        <p:txBody>
          <a:bodyPr/>
          <a:lstStyle/>
          <a:p>
            <a:pPr>
              <a:defRPr/>
            </a:pPr>
            <a:r>
              <a:rPr lang="nb-NO" smtClean="0"/>
              <a:t>14. april 2015</a:t>
            </a:r>
            <a:endParaRPr lang="en-US" dirty="0"/>
          </a:p>
        </p:txBody>
      </p:sp>
      <p:sp>
        <p:nvSpPr>
          <p:cNvPr id="6" name="Footer Placeholder 5"/>
          <p:cNvSpPr>
            <a:spLocks noGrp="1"/>
          </p:cNvSpPr>
          <p:nvPr>
            <p:ph type="ftr" sz="quarter" idx="12"/>
          </p:nvPr>
        </p:nvSpPr>
        <p:spPr/>
        <p:txBody>
          <a:bodyPr/>
          <a:lstStyle/>
          <a:p>
            <a:pPr>
              <a:defRPr/>
            </a:pPr>
            <a:r>
              <a:rPr lang="en-US" smtClean="0"/>
              <a:t>IT-direktørmøte</a:t>
            </a:r>
            <a:endParaRPr lang="en-US" dirty="0"/>
          </a:p>
        </p:txBody>
      </p:sp>
      <p:sp>
        <p:nvSpPr>
          <p:cNvPr id="7" name="Slide Number Placeholder 6"/>
          <p:cNvSpPr>
            <a:spLocks noGrp="1"/>
          </p:cNvSpPr>
          <p:nvPr>
            <p:ph type="sldNum" sz="quarter" idx="13"/>
          </p:nvPr>
        </p:nvSpPr>
        <p:spPr/>
        <p:txBody>
          <a:bodyPr/>
          <a:lstStyle/>
          <a:p>
            <a:pPr>
              <a:defRPr/>
            </a:pPr>
            <a:fld id="{AEA8815A-7CDE-C64A-9060-B4632EFF586A}" type="slidenum">
              <a:rPr lang="en-US" smtClean="0"/>
              <a:pPr>
                <a:defRPr/>
              </a:pPr>
              <a:t>3</a:t>
            </a:fld>
            <a:endParaRPr lang="en-US" dirty="0"/>
          </a:p>
        </p:txBody>
      </p:sp>
    </p:spTree>
    <p:extLst>
      <p:ext uri="{BB962C8B-B14F-4D97-AF65-F5344CB8AC3E}">
        <p14:creationId xmlns:p14="http://schemas.microsoft.com/office/powerpoint/2010/main" val="416277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Vanlig</a:t>
            </a:r>
            <a:r>
              <a:rPr lang="en-US" dirty="0" smtClean="0"/>
              <a:t> </a:t>
            </a:r>
            <a:r>
              <a:rPr lang="en-US" dirty="0" err="1" smtClean="0"/>
              <a:t>mappe</a:t>
            </a:r>
            <a:r>
              <a:rPr lang="en-US" baseline="0" dirty="0" smtClean="0"/>
              <a:t> – </a:t>
            </a:r>
            <a:r>
              <a:rPr lang="en-US" baseline="0" dirty="0" err="1" smtClean="0"/>
              <a:t>Til</a:t>
            </a:r>
            <a:r>
              <a:rPr lang="en-US" baseline="0" dirty="0" smtClean="0"/>
              <a:t> </a:t>
            </a:r>
            <a:r>
              <a:rPr lang="en-US" baseline="0" dirty="0" err="1" smtClean="0"/>
              <a:t>sakspapirer</a:t>
            </a:r>
            <a:r>
              <a:rPr lang="en-US" baseline="0" dirty="0" smtClean="0"/>
              <a:t>, </a:t>
            </a:r>
            <a:r>
              <a:rPr lang="en-US" baseline="0" dirty="0" err="1" smtClean="0"/>
              <a:t>og</a:t>
            </a:r>
            <a:r>
              <a:rPr lang="en-US" baseline="0" dirty="0" smtClean="0"/>
              <a:t> diverse </a:t>
            </a:r>
            <a:r>
              <a:rPr lang="en-US" baseline="0" dirty="0" err="1" smtClean="0"/>
              <a:t>dokumenter</a:t>
            </a:r>
            <a:r>
              <a:rPr lang="en-US" baseline="0" dirty="0" smtClean="0"/>
              <a:t> (</a:t>
            </a:r>
            <a:r>
              <a:rPr lang="en-US" baseline="0" dirty="0" err="1" smtClean="0"/>
              <a:t>pdf-er</a:t>
            </a:r>
            <a:r>
              <a:rPr lang="en-US" baseline="0" dirty="0" smtClean="0"/>
              <a:t>, office etc.)</a:t>
            </a:r>
          </a:p>
          <a:p>
            <a:r>
              <a:rPr lang="en-US" baseline="0" dirty="0" err="1" smtClean="0"/>
              <a:t>Artikkeliste</a:t>
            </a:r>
            <a:r>
              <a:rPr lang="en-US" baseline="0" dirty="0" smtClean="0"/>
              <a:t> – </a:t>
            </a:r>
            <a:r>
              <a:rPr lang="en-US" baseline="0" dirty="0" err="1" smtClean="0"/>
              <a:t>Til</a:t>
            </a:r>
            <a:r>
              <a:rPr lang="en-US" baseline="0" dirty="0" smtClean="0"/>
              <a:t> mapper </a:t>
            </a:r>
            <a:r>
              <a:rPr lang="en-US" baseline="0" dirty="0" err="1" smtClean="0"/>
              <a:t>hvor</a:t>
            </a:r>
            <a:r>
              <a:rPr lang="en-US" baseline="0" dirty="0" smtClean="0"/>
              <a:t> </a:t>
            </a:r>
            <a:r>
              <a:rPr lang="en-US" baseline="0" dirty="0" err="1" smtClean="0"/>
              <a:t>dere</a:t>
            </a:r>
            <a:r>
              <a:rPr lang="en-US" baseline="0" dirty="0" smtClean="0"/>
              <a:t> kun </a:t>
            </a:r>
            <a:r>
              <a:rPr lang="en-US" baseline="0" dirty="0" err="1" smtClean="0"/>
              <a:t>publiserer</a:t>
            </a:r>
            <a:r>
              <a:rPr lang="en-US" baseline="0" dirty="0" smtClean="0"/>
              <a:t> </a:t>
            </a:r>
            <a:r>
              <a:rPr lang="en-US" baseline="0" dirty="0" err="1" smtClean="0"/>
              <a:t>artikler</a:t>
            </a:r>
            <a:endParaRPr lang="en-US" baseline="0" dirty="0" smtClean="0"/>
          </a:p>
          <a:p>
            <a:r>
              <a:rPr lang="en-US" baseline="0" dirty="0" err="1" smtClean="0"/>
              <a:t>Arrangementsliste</a:t>
            </a:r>
            <a:r>
              <a:rPr lang="en-US" baseline="0" dirty="0" smtClean="0"/>
              <a:t>  - </a:t>
            </a:r>
            <a:r>
              <a:rPr lang="en-US" baseline="0" dirty="0" err="1" smtClean="0"/>
              <a:t>til</a:t>
            </a:r>
            <a:r>
              <a:rPr lang="en-US" baseline="0" dirty="0" smtClean="0"/>
              <a:t> mapper </a:t>
            </a:r>
            <a:r>
              <a:rPr lang="en-US" baseline="0" dirty="0" err="1" smtClean="0"/>
              <a:t>hvor</a:t>
            </a:r>
            <a:r>
              <a:rPr lang="en-US" baseline="0" dirty="0" smtClean="0"/>
              <a:t> </a:t>
            </a:r>
            <a:r>
              <a:rPr lang="en-US" baseline="0" dirty="0" err="1" smtClean="0"/>
              <a:t>dere</a:t>
            </a:r>
            <a:r>
              <a:rPr lang="en-US" baseline="0" dirty="0" smtClean="0"/>
              <a:t> </a:t>
            </a:r>
            <a:r>
              <a:rPr lang="en-US" baseline="0" dirty="0" err="1" smtClean="0"/>
              <a:t>publiserer</a:t>
            </a:r>
            <a:r>
              <a:rPr lang="en-US" baseline="0" dirty="0" smtClean="0"/>
              <a:t> </a:t>
            </a:r>
            <a:r>
              <a:rPr lang="en-US" baseline="0" dirty="0" err="1" smtClean="0"/>
              <a:t>møteagenda</a:t>
            </a:r>
            <a:r>
              <a:rPr lang="en-US" baseline="0" dirty="0" smtClean="0"/>
              <a:t>/</a:t>
            </a:r>
            <a:r>
              <a:rPr lang="en-US" baseline="0" dirty="0" err="1" smtClean="0"/>
              <a:t>referater</a:t>
            </a:r>
            <a:endParaRPr lang="en-US" baseline="0" dirty="0" smtClean="0"/>
          </a:p>
          <a:p>
            <a:endParaRPr lang="en-US" baseline="0" dirty="0" smtClean="0"/>
          </a:p>
          <a:p>
            <a:r>
              <a:rPr lang="en-US" baseline="0" dirty="0" err="1" smtClean="0"/>
              <a:t>Artikkel</a:t>
            </a:r>
            <a:r>
              <a:rPr lang="en-US" baseline="0" dirty="0" smtClean="0"/>
              <a:t> – </a:t>
            </a:r>
            <a:r>
              <a:rPr lang="en-US" baseline="0" dirty="0" err="1" smtClean="0"/>
              <a:t>når</a:t>
            </a:r>
            <a:r>
              <a:rPr lang="en-US" baseline="0" dirty="0" smtClean="0"/>
              <a:t> </a:t>
            </a:r>
            <a:r>
              <a:rPr lang="en-US" baseline="0" dirty="0" err="1" smtClean="0"/>
              <a:t>dere</a:t>
            </a:r>
            <a:r>
              <a:rPr lang="en-US" baseline="0" dirty="0" smtClean="0"/>
              <a:t> </a:t>
            </a:r>
            <a:r>
              <a:rPr lang="en-US" baseline="0" dirty="0" err="1" smtClean="0"/>
              <a:t>trenger</a:t>
            </a:r>
            <a:r>
              <a:rPr lang="en-US" baseline="0" dirty="0" smtClean="0"/>
              <a:t> </a:t>
            </a:r>
            <a:r>
              <a:rPr lang="en-US" baseline="0" dirty="0" err="1" smtClean="0"/>
              <a:t>å</a:t>
            </a:r>
            <a:r>
              <a:rPr lang="en-US" baseline="0" dirty="0" smtClean="0"/>
              <a:t> </a:t>
            </a:r>
            <a:r>
              <a:rPr lang="en-US" baseline="0" dirty="0" err="1" smtClean="0"/>
              <a:t>lage</a:t>
            </a:r>
            <a:r>
              <a:rPr lang="en-US" baseline="0" dirty="0" smtClean="0"/>
              <a:t> en </a:t>
            </a:r>
            <a:r>
              <a:rPr lang="en-US" baseline="0" dirty="0" err="1" smtClean="0"/>
              <a:t>vanlig</a:t>
            </a:r>
            <a:r>
              <a:rPr lang="en-US" baseline="0" dirty="0" smtClean="0"/>
              <a:t> </a:t>
            </a:r>
            <a:r>
              <a:rPr lang="en-US" baseline="0" dirty="0" err="1" smtClean="0"/>
              <a:t>nettside</a:t>
            </a:r>
            <a:endParaRPr lang="en-US" baseline="0" dirty="0" smtClean="0"/>
          </a:p>
          <a:p>
            <a:r>
              <a:rPr lang="en-US" baseline="0" dirty="0" smtClean="0"/>
              <a:t>Arrangement – </a:t>
            </a:r>
            <a:r>
              <a:rPr lang="en-US" baseline="0" dirty="0" err="1" smtClean="0"/>
              <a:t>møte</a:t>
            </a:r>
            <a:endParaRPr lang="en-US" baseline="0" dirty="0" smtClean="0"/>
          </a:p>
          <a:p>
            <a:r>
              <a:rPr lang="en-US" baseline="0" dirty="0" err="1" smtClean="0"/>
              <a:t>Forside</a:t>
            </a:r>
            <a:r>
              <a:rPr lang="en-US" baseline="0" dirty="0" smtClean="0"/>
              <a:t> – </a:t>
            </a:r>
            <a:r>
              <a:rPr lang="en-US" baseline="0" dirty="0" err="1" smtClean="0"/>
              <a:t>når</a:t>
            </a:r>
            <a:r>
              <a:rPr lang="en-US" baseline="0" dirty="0" smtClean="0"/>
              <a:t> </a:t>
            </a:r>
            <a:r>
              <a:rPr lang="en-US" baseline="0" dirty="0" err="1" smtClean="0"/>
              <a:t>dere</a:t>
            </a:r>
            <a:r>
              <a:rPr lang="en-US" baseline="0" dirty="0" smtClean="0"/>
              <a:t> </a:t>
            </a:r>
            <a:r>
              <a:rPr lang="en-US" baseline="0" dirty="0" err="1" smtClean="0"/>
              <a:t>ønsker</a:t>
            </a:r>
            <a:r>
              <a:rPr lang="en-US" baseline="0" dirty="0" smtClean="0"/>
              <a:t> </a:t>
            </a:r>
            <a:r>
              <a:rPr lang="en-US" baseline="0" dirty="0" err="1" smtClean="0"/>
              <a:t>å</a:t>
            </a:r>
            <a:r>
              <a:rPr lang="en-US" baseline="0" dirty="0" smtClean="0"/>
              <a:t> </a:t>
            </a:r>
            <a:r>
              <a:rPr lang="en-US" baseline="0" dirty="0" err="1" smtClean="0"/>
              <a:t>lage</a:t>
            </a:r>
            <a:r>
              <a:rPr lang="en-US" baseline="0" dirty="0" smtClean="0"/>
              <a:t> en </a:t>
            </a:r>
            <a:r>
              <a:rPr lang="en-US" baseline="0" dirty="0" err="1" smtClean="0"/>
              <a:t>inngang</a:t>
            </a:r>
            <a:r>
              <a:rPr lang="en-US" baseline="0" dirty="0" smtClean="0"/>
              <a:t> mot et </a:t>
            </a:r>
            <a:r>
              <a:rPr lang="en-US" baseline="0" dirty="0" err="1" smtClean="0"/>
              <a:t>større</a:t>
            </a:r>
            <a:r>
              <a:rPr lang="en-US" baseline="0" dirty="0" smtClean="0"/>
              <a:t> </a:t>
            </a:r>
            <a:r>
              <a:rPr lang="en-US" baseline="0" dirty="0" err="1" smtClean="0"/>
              <a:t>nettområde</a:t>
            </a:r>
            <a:r>
              <a:rPr lang="en-US" baseline="0" dirty="0" smtClean="0"/>
              <a:t> </a:t>
            </a:r>
            <a:r>
              <a:rPr lang="en-US" baseline="0" dirty="0" err="1" smtClean="0"/>
              <a:t>hvor</a:t>
            </a:r>
            <a:r>
              <a:rPr lang="en-US" baseline="0" dirty="0" smtClean="0"/>
              <a:t> </a:t>
            </a:r>
            <a:r>
              <a:rPr lang="en-US" baseline="0" dirty="0" err="1" smtClean="0"/>
              <a:t>det</a:t>
            </a:r>
            <a:r>
              <a:rPr lang="en-US" baseline="0" dirty="0" smtClean="0"/>
              <a:t> </a:t>
            </a:r>
            <a:r>
              <a:rPr lang="en-US" baseline="0" dirty="0" err="1" smtClean="0"/>
              <a:t>befinner</a:t>
            </a:r>
            <a:r>
              <a:rPr lang="en-US" baseline="0" dirty="0" smtClean="0"/>
              <a:t> </a:t>
            </a:r>
            <a:r>
              <a:rPr lang="en-US" baseline="0" dirty="0" err="1" smtClean="0"/>
              <a:t>seg</a:t>
            </a:r>
            <a:r>
              <a:rPr lang="en-US" baseline="0" dirty="0" smtClean="0"/>
              <a:t> </a:t>
            </a:r>
            <a:r>
              <a:rPr lang="en-US" baseline="0" dirty="0" err="1" smtClean="0"/>
              <a:t>mye</a:t>
            </a:r>
            <a:r>
              <a:rPr lang="en-US" baseline="0" dirty="0" smtClean="0"/>
              <a:t> </a:t>
            </a:r>
            <a:r>
              <a:rPr lang="en-US" baseline="0" dirty="0" err="1" smtClean="0"/>
              <a:t>innhold</a:t>
            </a:r>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Top 10 IT Issues</a:t>
            </a:r>
            <a:endParaRPr lang="en-US" dirty="0"/>
          </a:p>
        </p:txBody>
      </p:sp>
      <p:sp>
        <p:nvSpPr>
          <p:cNvPr id="5" name="Date Placeholder 4"/>
          <p:cNvSpPr>
            <a:spLocks noGrp="1"/>
          </p:cNvSpPr>
          <p:nvPr>
            <p:ph type="dt" idx="11"/>
          </p:nvPr>
        </p:nvSpPr>
        <p:spPr/>
        <p:txBody>
          <a:bodyPr/>
          <a:lstStyle/>
          <a:p>
            <a:pPr>
              <a:defRPr/>
            </a:pPr>
            <a:r>
              <a:rPr lang="nb-NO" smtClean="0"/>
              <a:t>14. april 2015</a:t>
            </a:r>
            <a:endParaRPr lang="en-US" dirty="0"/>
          </a:p>
        </p:txBody>
      </p:sp>
      <p:sp>
        <p:nvSpPr>
          <p:cNvPr id="6" name="Footer Placeholder 5"/>
          <p:cNvSpPr>
            <a:spLocks noGrp="1"/>
          </p:cNvSpPr>
          <p:nvPr>
            <p:ph type="ftr" sz="quarter" idx="12"/>
          </p:nvPr>
        </p:nvSpPr>
        <p:spPr/>
        <p:txBody>
          <a:bodyPr/>
          <a:lstStyle/>
          <a:p>
            <a:pPr>
              <a:defRPr/>
            </a:pPr>
            <a:r>
              <a:rPr lang="en-US" smtClean="0"/>
              <a:t>IT-direktørmøte</a:t>
            </a:r>
            <a:endParaRPr lang="en-US" dirty="0"/>
          </a:p>
        </p:txBody>
      </p:sp>
      <p:sp>
        <p:nvSpPr>
          <p:cNvPr id="7" name="Slide Number Placeholder 6"/>
          <p:cNvSpPr>
            <a:spLocks noGrp="1"/>
          </p:cNvSpPr>
          <p:nvPr>
            <p:ph type="sldNum" sz="quarter" idx="13"/>
          </p:nvPr>
        </p:nvSpPr>
        <p:spPr/>
        <p:txBody>
          <a:bodyPr/>
          <a:lstStyle/>
          <a:p>
            <a:pPr>
              <a:defRPr/>
            </a:pPr>
            <a:fld id="{AEA8815A-7CDE-C64A-9060-B4632EFF586A}" type="slidenum">
              <a:rPr lang="en-US" smtClean="0"/>
              <a:pPr>
                <a:defRPr/>
              </a:pPr>
              <a:t>6</a:t>
            </a:fld>
            <a:endParaRPr lang="en-US" dirty="0"/>
          </a:p>
        </p:txBody>
      </p:sp>
    </p:spTree>
    <p:extLst>
      <p:ext uri="{BB962C8B-B14F-4D97-AF65-F5344CB8AC3E}">
        <p14:creationId xmlns:p14="http://schemas.microsoft.com/office/powerpoint/2010/main" val="33628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Ingen skriver</a:t>
            </a:r>
            <a:r>
              <a:rPr lang="nb-NO" baseline="0" dirty="0" smtClean="0"/>
              <a:t> nettsider for å få Nobel-prisen i litteratur, ei heller for å få Pulitzer-prisen eller Scoop-priser. </a:t>
            </a:r>
          </a:p>
          <a:p>
            <a:endParaRPr lang="nb-NO" baseline="0" dirty="0" smtClean="0"/>
          </a:p>
          <a:p>
            <a:r>
              <a:rPr lang="nb-NO" baseline="0" dirty="0" smtClean="0"/>
              <a:t>Vi lager nettsider for å formidle noe som har mening for både avsender og mottaker. </a:t>
            </a:r>
            <a:r>
              <a:rPr lang="nb-NO" baseline="0" dirty="0" smtClean="0"/>
              <a:t>For å være meningsfulle og lesbare er det viktig å fjerne distraksjoner i lesingen. Da </a:t>
            </a:r>
            <a:r>
              <a:rPr lang="nb-NO" baseline="0" dirty="0" smtClean="0"/>
              <a:t>hjelper det å skrive ord rett (unødvendige orddelinger) og skrive fullstendige setninger (husk verb!) blant annet. </a:t>
            </a:r>
            <a:r>
              <a:rPr lang="nb-NO" baseline="0" dirty="0" smtClean="0"/>
              <a:t>Skrivefeil og ufullstendige setninger og andre ingredienser av det som omtales om ‘dårlig språk’, er den ene av de to store synderne i så måtet. Det andre er ustrukturerte og </a:t>
            </a:r>
            <a:r>
              <a:rPr lang="nb-NO" baseline="0" dirty="0" err="1" smtClean="0"/>
              <a:t>uoversiktelige</a:t>
            </a:r>
            <a:r>
              <a:rPr lang="nb-NO" baseline="0" dirty="0" smtClean="0"/>
              <a:t> dokumenter, det kommer vi tilbake til i litt senere.</a:t>
            </a:r>
          </a:p>
          <a:p>
            <a:endParaRPr lang="nb-NO" baseline="0" dirty="0" smtClean="0"/>
          </a:p>
          <a:p>
            <a:r>
              <a:rPr lang="nb-NO" baseline="0" dirty="0" smtClean="0"/>
              <a:t>Egentlig har vi kun ett hjelpemiddel her, – stavekontrollen som følger/kan installeres i nettleserne. Den er ikke god, men den fanger faktisk opp en vesentlig del av skrivefeilene. Tomm </a:t>
            </a:r>
            <a:r>
              <a:rPr lang="nb-NO" baseline="0" dirty="0" err="1" smtClean="0"/>
              <a:t>deminstrerer</a:t>
            </a:r>
            <a:r>
              <a:rPr lang="nb-NO" baseline="0" dirty="0" smtClean="0"/>
              <a:t>.</a:t>
            </a:r>
            <a:endParaRPr lang="nb-NO" baseline="0" dirty="0" smtClean="0"/>
          </a:p>
          <a:p>
            <a:endParaRPr lang="nb-NO" baseline="0" dirty="0" smtClean="0"/>
          </a:p>
          <a:p>
            <a:r>
              <a:rPr lang="nb-NO" baseline="0" dirty="0" smtClean="0"/>
              <a:t>Korrekturavdelingens nettside (http://</a:t>
            </a:r>
            <a:r>
              <a:rPr lang="nb-NO" baseline="0" dirty="0" err="1" smtClean="0"/>
              <a:t>www.korrekturavdelingen.no</a:t>
            </a:r>
            <a:r>
              <a:rPr lang="nb-NO" baseline="0" dirty="0" smtClean="0"/>
              <a:t>/).</a:t>
            </a:r>
          </a:p>
          <a:p>
            <a:endParaRPr lang="nb-NO" baseline="0" dirty="0" smtClean="0"/>
          </a:p>
          <a:p>
            <a:endParaRPr lang="nb-NO" dirty="0"/>
          </a:p>
        </p:txBody>
      </p:sp>
      <p:sp>
        <p:nvSpPr>
          <p:cNvPr id="4" name="Header Placeholder 3"/>
          <p:cNvSpPr>
            <a:spLocks noGrp="1"/>
          </p:cNvSpPr>
          <p:nvPr>
            <p:ph type="hdr" sz="quarter" idx="10"/>
          </p:nvPr>
        </p:nvSpPr>
        <p:spPr/>
        <p:txBody>
          <a:bodyPr/>
          <a:lstStyle/>
          <a:p>
            <a:pPr>
              <a:defRPr/>
            </a:pPr>
            <a:r>
              <a:rPr lang="en-US" smtClean="0"/>
              <a:t>Top 10 IT Issues</a:t>
            </a:r>
            <a:endParaRPr lang="en-US" dirty="0"/>
          </a:p>
        </p:txBody>
      </p:sp>
      <p:sp>
        <p:nvSpPr>
          <p:cNvPr id="5" name="Date Placeholder 4"/>
          <p:cNvSpPr>
            <a:spLocks noGrp="1"/>
          </p:cNvSpPr>
          <p:nvPr>
            <p:ph type="dt" idx="11"/>
          </p:nvPr>
        </p:nvSpPr>
        <p:spPr/>
        <p:txBody>
          <a:bodyPr/>
          <a:lstStyle/>
          <a:p>
            <a:pPr>
              <a:defRPr/>
            </a:pPr>
            <a:r>
              <a:rPr lang="nb-NO" smtClean="0"/>
              <a:t>14. april 2015</a:t>
            </a:r>
            <a:endParaRPr lang="en-US" dirty="0"/>
          </a:p>
        </p:txBody>
      </p:sp>
      <p:sp>
        <p:nvSpPr>
          <p:cNvPr id="6" name="Footer Placeholder 5"/>
          <p:cNvSpPr>
            <a:spLocks noGrp="1"/>
          </p:cNvSpPr>
          <p:nvPr>
            <p:ph type="ftr" sz="quarter" idx="12"/>
          </p:nvPr>
        </p:nvSpPr>
        <p:spPr/>
        <p:txBody>
          <a:bodyPr/>
          <a:lstStyle/>
          <a:p>
            <a:pPr>
              <a:defRPr/>
            </a:pPr>
            <a:r>
              <a:rPr lang="en-US" smtClean="0"/>
              <a:t>IT-direktørmøte</a:t>
            </a:r>
            <a:endParaRPr lang="en-US" dirty="0"/>
          </a:p>
        </p:txBody>
      </p:sp>
      <p:sp>
        <p:nvSpPr>
          <p:cNvPr id="7" name="Slide Number Placeholder 6"/>
          <p:cNvSpPr>
            <a:spLocks noGrp="1"/>
          </p:cNvSpPr>
          <p:nvPr>
            <p:ph type="sldNum" sz="quarter" idx="13"/>
          </p:nvPr>
        </p:nvSpPr>
        <p:spPr/>
        <p:txBody>
          <a:bodyPr/>
          <a:lstStyle/>
          <a:p>
            <a:pPr>
              <a:defRPr/>
            </a:pPr>
            <a:fld id="{AEA8815A-7CDE-C64A-9060-B4632EFF586A}" type="slidenum">
              <a:rPr lang="en-US" smtClean="0"/>
              <a:pPr>
                <a:defRPr/>
              </a:pPr>
              <a:t>8</a:t>
            </a:fld>
            <a:endParaRPr lang="en-US" dirty="0"/>
          </a:p>
        </p:txBody>
      </p:sp>
    </p:spTree>
    <p:extLst>
      <p:ext uri="{BB962C8B-B14F-4D97-AF65-F5344CB8AC3E}">
        <p14:creationId xmlns:p14="http://schemas.microsoft.com/office/powerpoint/2010/main" val="178935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For å få ting til å fungere, dra nytten av løsningene og</a:t>
            </a:r>
            <a:r>
              <a:rPr lang="nb-NO" baseline="0" dirty="0" smtClean="0"/>
              <a:t> verktøyene vi bruker, så hjelper det godt å ha noen spilleregler.</a:t>
            </a:r>
          </a:p>
          <a:p>
            <a:endParaRPr lang="nb-NO" baseline="0" dirty="0" smtClean="0"/>
          </a:p>
          <a:p>
            <a:r>
              <a:rPr lang="nb-NO" baseline="0" dirty="0" smtClean="0"/>
              <a:t>På nettstedet er det mange spilleregler. Disse spillereglene er stort sett utarbeidet av noen som er smartere enn deg, de har en hensikt som kanskje ikke er umiddelbart åpenbar, men som gir deg merverdi rundt neste sving (blant annet mer orden, oversikt og forutsigbarhet), i alle fall hvis også du følger spillereglene.</a:t>
            </a:r>
          </a:p>
          <a:p>
            <a:endParaRPr lang="nb-NO" baseline="0" dirty="0" smtClean="0"/>
          </a:p>
          <a:p>
            <a:endParaRPr lang="nb-NO" baseline="0" dirty="0" smtClean="0"/>
          </a:p>
          <a:p>
            <a:endParaRPr lang="nb-NO" dirty="0"/>
          </a:p>
        </p:txBody>
      </p:sp>
      <p:sp>
        <p:nvSpPr>
          <p:cNvPr id="4" name="Header Placeholder 3"/>
          <p:cNvSpPr>
            <a:spLocks noGrp="1"/>
          </p:cNvSpPr>
          <p:nvPr>
            <p:ph type="hdr" sz="quarter" idx="10"/>
          </p:nvPr>
        </p:nvSpPr>
        <p:spPr/>
        <p:txBody>
          <a:bodyPr/>
          <a:lstStyle/>
          <a:p>
            <a:pPr>
              <a:defRPr/>
            </a:pPr>
            <a:r>
              <a:rPr lang="en-US" smtClean="0"/>
              <a:t>Top 10 IT Issues</a:t>
            </a:r>
            <a:endParaRPr lang="en-US" dirty="0"/>
          </a:p>
        </p:txBody>
      </p:sp>
      <p:sp>
        <p:nvSpPr>
          <p:cNvPr id="5" name="Date Placeholder 4"/>
          <p:cNvSpPr>
            <a:spLocks noGrp="1"/>
          </p:cNvSpPr>
          <p:nvPr>
            <p:ph type="dt" idx="11"/>
          </p:nvPr>
        </p:nvSpPr>
        <p:spPr/>
        <p:txBody>
          <a:bodyPr/>
          <a:lstStyle/>
          <a:p>
            <a:pPr>
              <a:defRPr/>
            </a:pPr>
            <a:r>
              <a:rPr lang="nb-NO" smtClean="0"/>
              <a:t>14. april 2015</a:t>
            </a:r>
            <a:endParaRPr lang="en-US" dirty="0"/>
          </a:p>
        </p:txBody>
      </p:sp>
      <p:sp>
        <p:nvSpPr>
          <p:cNvPr id="6" name="Footer Placeholder 5"/>
          <p:cNvSpPr>
            <a:spLocks noGrp="1"/>
          </p:cNvSpPr>
          <p:nvPr>
            <p:ph type="ftr" sz="quarter" idx="12"/>
          </p:nvPr>
        </p:nvSpPr>
        <p:spPr/>
        <p:txBody>
          <a:bodyPr/>
          <a:lstStyle/>
          <a:p>
            <a:pPr>
              <a:defRPr/>
            </a:pPr>
            <a:r>
              <a:rPr lang="en-US" smtClean="0"/>
              <a:t>IT-direktørmøte</a:t>
            </a:r>
            <a:endParaRPr lang="en-US" dirty="0"/>
          </a:p>
        </p:txBody>
      </p:sp>
      <p:sp>
        <p:nvSpPr>
          <p:cNvPr id="7" name="Slide Number Placeholder 6"/>
          <p:cNvSpPr>
            <a:spLocks noGrp="1"/>
          </p:cNvSpPr>
          <p:nvPr>
            <p:ph type="sldNum" sz="quarter" idx="13"/>
          </p:nvPr>
        </p:nvSpPr>
        <p:spPr/>
        <p:txBody>
          <a:bodyPr/>
          <a:lstStyle/>
          <a:p>
            <a:pPr>
              <a:defRPr/>
            </a:pPr>
            <a:fld id="{AEA8815A-7CDE-C64A-9060-B4632EFF586A}" type="slidenum">
              <a:rPr lang="en-US" smtClean="0"/>
              <a:pPr>
                <a:defRPr/>
              </a:pPr>
              <a:t>9</a:t>
            </a:fld>
            <a:endParaRPr lang="en-US" dirty="0"/>
          </a:p>
        </p:txBody>
      </p:sp>
    </p:spTree>
    <p:extLst>
      <p:ext uri="{BB962C8B-B14F-4D97-AF65-F5344CB8AC3E}">
        <p14:creationId xmlns:p14="http://schemas.microsoft.com/office/powerpoint/2010/main" val="60922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Header Placeholder 3"/>
          <p:cNvSpPr>
            <a:spLocks noGrp="1"/>
          </p:cNvSpPr>
          <p:nvPr>
            <p:ph type="hdr" sz="quarter" idx="10"/>
          </p:nvPr>
        </p:nvSpPr>
        <p:spPr/>
        <p:txBody>
          <a:bodyPr/>
          <a:lstStyle/>
          <a:p>
            <a:pPr>
              <a:defRPr/>
            </a:pPr>
            <a:r>
              <a:rPr lang="en-US" smtClean="0"/>
              <a:t>Top 10 IT Issues</a:t>
            </a:r>
            <a:endParaRPr lang="en-US" dirty="0"/>
          </a:p>
        </p:txBody>
      </p:sp>
      <p:sp>
        <p:nvSpPr>
          <p:cNvPr id="5" name="Date Placeholder 4"/>
          <p:cNvSpPr>
            <a:spLocks noGrp="1"/>
          </p:cNvSpPr>
          <p:nvPr>
            <p:ph type="dt" idx="11"/>
          </p:nvPr>
        </p:nvSpPr>
        <p:spPr/>
        <p:txBody>
          <a:bodyPr/>
          <a:lstStyle/>
          <a:p>
            <a:pPr>
              <a:defRPr/>
            </a:pPr>
            <a:r>
              <a:rPr lang="nb-NO" smtClean="0"/>
              <a:t>14. april 2015</a:t>
            </a:r>
            <a:endParaRPr lang="en-US" dirty="0"/>
          </a:p>
        </p:txBody>
      </p:sp>
      <p:sp>
        <p:nvSpPr>
          <p:cNvPr id="6" name="Footer Placeholder 5"/>
          <p:cNvSpPr>
            <a:spLocks noGrp="1"/>
          </p:cNvSpPr>
          <p:nvPr>
            <p:ph type="ftr" sz="quarter" idx="12"/>
          </p:nvPr>
        </p:nvSpPr>
        <p:spPr/>
        <p:txBody>
          <a:bodyPr/>
          <a:lstStyle/>
          <a:p>
            <a:pPr>
              <a:defRPr/>
            </a:pPr>
            <a:r>
              <a:rPr lang="en-US" smtClean="0"/>
              <a:t>IT-direktørmøte</a:t>
            </a:r>
            <a:endParaRPr lang="en-US" dirty="0"/>
          </a:p>
        </p:txBody>
      </p:sp>
      <p:sp>
        <p:nvSpPr>
          <p:cNvPr id="7" name="Slide Number Placeholder 6"/>
          <p:cNvSpPr>
            <a:spLocks noGrp="1"/>
          </p:cNvSpPr>
          <p:nvPr>
            <p:ph type="sldNum" sz="quarter" idx="13"/>
          </p:nvPr>
        </p:nvSpPr>
        <p:spPr/>
        <p:txBody>
          <a:bodyPr/>
          <a:lstStyle/>
          <a:p>
            <a:pPr>
              <a:defRPr/>
            </a:pPr>
            <a:fld id="{AEA8815A-7CDE-C64A-9060-B4632EFF586A}" type="slidenum">
              <a:rPr lang="en-US" smtClean="0"/>
              <a:pPr>
                <a:defRPr/>
              </a:pPr>
              <a:t>11</a:t>
            </a:fld>
            <a:endParaRPr lang="en-US" dirty="0"/>
          </a:p>
        </p:txBody>
      </p:sp>
    </p:spTree>
    <p:extLst>
      <p:ext uri="{BB962C8B-B14F-4D97-AF65-F5344CB8AC3E}">
        <p14:creationId xmlns:p14="http://schemas.microsoft.com/office/powerpoint/2010/main" val="1306275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Jeg dør</a:t>
            </a:r>
            <a:r>
              <a:rPr lang="nb-NO" baseline="0" dirty="0" smtClean="0"/>
              <a:t> litt innvendig når jeg ser hvordan Office-dokumenter radbrekkes fordi folk tror Word er en skrivemaskin og Excel er en kalkulator. Jeg dør enda med innvendig når jeg ser nettsider der editoren er brukt som skrivemaskin. Dette fordi det er så utrolig mye enklere å lage gode (nok) nettsider struktur- og utseendemessig enn det er å gjøre det samme med dokumenter i Word.</a:t>
            </a:r>
          </a:p>
          <a:p>
            <a:endParaRPr lang="nb-NO" baseline="0" dirty="0" smtClean="0"/>
          </a:p>
          <a:p>
            <a:r>
              <a:rPr lang="nb-NO" baseline="0" dirty="0" smtClean="0"/>
              <a:t>En god struktur gir lesbare og lesverdige nettsider og det du trenger av god struktur får du ved å bruke verktøylinja i editoren.</a:t>
            </a:r>
          </a:p>
          <a:p>
            <a:endParaRPr lang="nb-NO" baseline="0" dirty="0" smtClean="0"/>
          </a:p>
          <a:p>
            <a:r>
              <a:rPr lang="nb-NO" baseline="0" dirty="0" smtClean="0"/>
              <a:t>Et ekstra gode er at du samtidig slipper å forholde deg til formattering av siden. </a:t>
            </a:r>
            <a:r>
              <a:rPr lang="nb-NO" baseline="0" dirty="0" err="1" smtClean="0"/>
              <a:t>Layout’en</a:t>
            </a:r>
            <a:r>
              <a:rPr lang="nb-NO" baseline="0" dirty="0" smtClean="0"/>
              <a:t> du får kan du klage på, mislike og til og med hate, men det er det du får. </a:t>
            </a:r>
            <a:endParaRPr lang="nb-NO" dirty="0"/>
          </a:p>
        </p:txBody>
      </p:sp>
      <p:sp>
        <p:nvSpPr>
          <p:cNvPr id="4" name="Header Placeholder 3"/>
          <p:cNvSpPr>
            <a:spLocks noGrp="1"/>
          </p:cNvSpPr>
          <p:nvPr>
            <p:ph type="hdr" sz="quarter" idx="10"/>
          </p:nvPr>
        </p:nvSpPr>
        <p:spPr/>
        <p:txBody>
          <a:bodyPr/>
          <a:lstStyle/>
          <a:p>
            <a:pPr>
              <a:defRPr/>
            </a:pPr>
            <a:r>
              <a:rPr lang="en-US" smtClean="0"/>
              <a:t>Top 10 IT Issues</a:t>
            </a:r>
            <a:endParaRPr lang="en-US" dirty="0"/>
          </a:p>
        </p:txBody>
      </p:sp>
      <p:sp>
        <p:nvSpPr>
          <p:cNvPr id="5" name="Date Placeholder 4"/>
          <p:cNvSpPr>
            <a:spLocks noGrp="1"/>
          </p:cNvSpPr>
          <p:nvPr>
            <p:ph type="dt" idx="11"/>
          </p:nvPr>
        </p:nvSpPr>
        <p:spPr/>
        <p:txBody>
          <a:bodyPr/>
          <a:lstStyle/>
          <a:p>
            <a:pPr>
              <a:defRPr/>
            </a:pPr>
            <a:r>
              <a:rPr lang="nb-NO" smtClean="0"/>
              <a:t>14. april 2015</a:t>
            </a:r>
            <a:endParaRPr lang="en-US" dirty="0"/>
          </a:p>
        </p:txBody>
      </p:sp>
      <p:sp>
        <p:nvSpPr>
          <p:cNvPr id="6" name="Footer Placeholder 5"/>
          <p:cNvSpPr>
            <a:spLocks noGrp="1"/>
          </p:cNvSpPr>
          <p:nvPr>
            <p:ph type="ftr" sz="quarter" idx="12"/>
          </p:nvPr>
        </p:nvSpPr>
        <p:spPr/>
        <p:txBody>
          <a:bodyPr/>
          <a:lstStyle/>
          <a:p>
            <a:pPr>
              <a:defRPr/>
            </a:pPr>
            <a:r>
              <a:rPr lang="en-US" smtClean="0"/>
              <a:t>IT-direktørmøte</a:t>
            </a:r>
            <a:endParaRPr lang="en-US" dirty="0"/>
          </a:p>
        </p:txBody>
      </p:sp>
      <p:sp>
        <p:nvSpPr>
          <p:cNvPr id="7" name="Slide Number Placeholder 6"/>
          <p:cNvSpPr>
            <a:spLocks noGrp="1"/>
          </p:cNvSpPr>
          <p:nvPr>
            <p:ph type="sldNum" sz="quarter" idx="13"/>
          </p:nvPr>
        </p:nvSpPr>
        <p:spPr/>
        <p:txBody>
          <a:bodyPr/>
          <a:lstStyle/>
          <a:p>
            <a:pPr>
              <a:defRPr/>
            </a:pPr>
            <a:fld id="{AEA8815A-7CDE-C64A-9060-B4632EFF586A}" type="slidenum">
              <a:rPr lang="en-US" smtClean="0"/>
              <a:pPr>
                <a:defRPr/>
              </a:pPr>
              <a:t>12</a:t>
            </a:fld>
            <a:endParaRPr lang="en-US" dirty="0"/>
          </a:p>
        </p:txBody>
      </p:sp>
    </p:spTree>
    <p:extLst>
      <p:ext uri="{BB962C8B-B14F-4D97-AF65-F5344CB8AC3E}">
        <p14:creationId xmlns:p14="http://schemas.microsoft.com/office/powerpoint/2010/main" val="196259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Hva</a:t>
            </a:r>
            <a:r>
              <a:rPr lang="en-US" dirty="0" smtClean="0"/>
              <a:t> </a:t>
            </a:r>
            <a:r>
              <a:rPr lang="en-US" dirty="0" err="1" smtClean="0"/>
              <a:t>er</a:t>
            </a:r>
            <a:r>
              <a:rPr lang="en-US" dirty="0" smtClean="0"/>
              <a:t> en god </a:t>
            </a:r>
            <a:r>
              <a:rPr lang="en-US" dirty="0" err="1" smtClean="0"/>
              <a:t>lenke</a:t>
            </a:r>
            <a:r>
              <a:rPr lang="en-US" dirty="0" smtClean="0"/>
              <a:t>? De </a:t>
            </a:r>
            <a:r>
              <a:rPr lang="en-US" dirty="0" err="1" smtClean="0"/>
              <a:t>beste</a:t>
            </a:r>
            <a:r>
              <a:rPr lang="en-US" dirty="0" smtClean="0"/>
              <a:t> </a:t>
            </a:r>
            <a:r>
              <a:rPr lang="en-US" dirty="0" err="1" smtClean="0"/>
              <a:t>lenkene</a:t>
            </a:r>
            <a:r>
              <a:rPr lang="en-US" dirty="0" smtClean="0"/>
              <a:t> </a:t>
            </a:r>
            <a:r>
              <a:rPr lang="en-US" dirty="0" err="1" smtClean="0"/>
              <a:t>er</a:t>
            </a:r>
            <a:r>
              <a:rPr lang="en-US" dirty="0" smtClean="0"/>
              <a:t> </a:t>
            </a:r>
            <a:r>
              <a:rPr lang="en-US" dirty="0" err="1" smtClean="0"/>
              <a:t>mellom</a:t>
            </a:r>
            <a:r>
              <a:rPr lang="en-US" dirty="0" smtClean="0"/>
              <a:t> 7-12 ord. </a:t>
            </a:r>
            <a:r>
              <a:rPr lang="en-US" dirty="0" err="1" smtClean="0"/>
              <a:t>Og</a:t>
            </a:r>
            <a:r>
              <a:rPr lang="en-US" dirty="0" smtClean="0"/>
              <a:t> de </a:t>
            </a:r>
            <a:r>
              <a:rPr lang="en-US" dirty="0" err="1" smtClean="0"/>
              <a:t>lukter</a:t>
            </a:r>
            <a:r>
              <a:rPr lang="en-US" dirty="0" smtClean="0"/>
              <a:t>.</a:t>
            </a:r>
            <a:r>
              <a:rPr lang="en-US" baseline="0" dirty="0" smtClean="0"/>
              <a:t> </a:t>
            </a:r>
            <a:r>
              <a:rPr lang="en-US" baseline="0" dirty="0" err="1" smtClean="0"/>
              <a:t>Triggerord</a:t>
            </a:r>
            <a:r>
              <a:rPr lang="en-US" baseline="0" dirty="0" smtClean="0"/>
              <a:t>. </a:t>
            </a:r>
            <a:r>
              <a:rPr lang="en-US" baseline="0" dirty="0" err="1" smtClean="0"/>
              <a:t>Det</a:t>
            </a:r>
            <a:r>
              <a:rPr lang="en-US" baseline="0" dirty="0" smtClean="0"/>
              <a:t> </a:t>
            </a:r>
            <a:r>
              <a:rPr lang="en-US" baseline="0" dirty="0" err="1" smtClean="0"/>
              <a:t>brukeren</a:t>
            </a:r>
            <a:r>
              <a:rPr lang="en-US" baseline="0" dirty="0" smtClean="0"/>
              <a:t> </a:t>
            </a:r>
            <a:r>
              <a:rPr lang="en-US" baseline="0" dirty="0" err="1" smtClean="0"/>
              <a:t>leter</a:t>
            </a:r>
            <a:r>
              <a:rPr lang="en-US" baseline="0" dirty="0" smtClean="0"/>
              <a:t> </a:t>
            </a:r>
            <a:r>
              <a:rPr lang="en-US" baseline="0" dirty="0" err="1" smtClean="0"/>
              <a:t>etter</a:t>
            </a:r>
            <a:r>
              <a:rPr lang="en-US" baseline="0" dirty="0" smtClean="0"/>
              <a:t> </a:t>
            </a:r>
            <a:r>
              <a:rPr lang="en-US" baseline="0" dirty="0" err="1" smtClean="0"/>
              <a:t>og</a:t>
            </a:r>
            <a:r>
              <a:rPr lang="en-US" baseline="0" dirty="0" smtClean="0"/>
              <a:t> </a:t>
            </a:r>
            <a:r>
              <a:rPr lang="en-US" baseline="0" dirty="0" err="1" smtClean="0"/>
              <a:t>som</a:t>
            </a:r>
            <a:r>
              <a:rPr lang="en-US" baseline="0" dirty="0" smtClean="0"/>
              <a:t> </a:t>
            </a:r>
            <a:r>
              <a:rPr lang="en-US" baseline="0" dirty="0" err="1" smtClean="0"/>
              <a:t>får</a:t>
            </a:r>
            <a:r>
              <a:rPr lang="en-US" baseline="0" dirty="0" smtClean="0"/>
              <a:t> </a:t>
            </a:r>
            <a:r>
              <a:rPr lang="en-US" baseline="0" dirty="0" err="1" smtClean="0"/>
              <a:t>brukeren</a:t>
            </a:r>
            <a:r>
              <a:rPr lang="en-US" baseline="0" dirty="0" smtClean="0"/>
              <a:t> </a:t>
            </a:r>
            <a:r>
              <a:rPr lang="en-US" baseline="0" dirty="0" err="1" smtClean="0"/>
              <a:t>til</a:t>
            </a:r>
            <a:r>
              <a:rPr lang="en-US" baseline="0" dirty="0" smtClean="0"/>
              <a:t> </a:t>
            </a:r>
            <a:r>
              <a:rPr lang="en-US" baseline="0" dirty="0" err="1" smtClean="0"/>
              <a:t>å</a:t>
            </a:r>
            <a:r>
              <a:rPr lang="en-US" baseline="0" dirty="0" smtClean="0"/>
              <a:t> </a:t>
            </a:r>
            <a:r>
              <a:rPr lang="en-US" baseline="0" dirty="0" err="1" smtClean="0"/>
              <a:t>agere</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Skal</a:t>
            </a:r>
            <a:r>
              <a:rPr lang="en-US" baseline="0" dirty="0" smtClean="0"/>
              <a:t> </a:t>
            </a:r>
            <a:r>
              <a:rPr lang="en-US" baseline="0" dirty="0" err="1" smtClean="0"/>
              <a:t>gi</a:t>
            </a:r>
            <a:r>
              <a:rPr lang="en-US" baseline="0" dirty="0" smtClean="0"/>
              <a:t> </a:t>
            </a:r>
            <a:r>
              <a:rPr lang="en-US" baseline="0" dirty="0" err="1" smtClean="0"/>
              <a:t>mening</a:t>
            </a:r>
            <a:r>
              <a:rPr lang="en-US" baseline="0" dirty="0" smtClean="0"/>
              <a:t> for </a:t>
            </a:r>
            <a:r>
              <a:rPr lang="en-US" baseline="0" dirty="0" err="1" smtClean="0"/>
              <a:t>leseren</a:t>
            </a:r>
            <a:r>
              <a:rPr lang="en-US" baseline="0" dirty="0" smtClean="0"/>
              <a:t>, </a:t>
            </a:r>
            <a:r>
              <a:rPr lang="en-US" baseline="0" dirty="0" err="1" smtClean="0"/>
              <a:t>det</a:t>
            </a:r>
            <a:r>
              <a:rPr lang="en-US" baseline="0" dirty="0" smtClean="0"/>
              <a:t> </a:t>
            </a:r>
            <a:r>
              <a:rPr lang="en-US" baseline="0" dirty="0" err="1" smtClean="0"/>
              <a:t>gjør</a:t>
            </a:r>
            <a:r>
              <a:rPr lang="en-US" baseline="0" dirty="0" smtClean="0"/>
              <a:t> </a:t>
            </a:r>
            <a:r>
              <a:rPr lang="en-US" baseline="0" dirty="0" err="1" smtClean="0"/>
              <a:t>aldri</a:t>
            </a:r>
            <a:r>
              <a:rPr lang="en-US" baseline="0" dirty="0" smtClean="0"/>
              <a:t> </a:t>
            </a:r>
            <a:r>
              <a:rPr lang="en-US" baseline="0" dirty="0" err="1" smtClean="0"/>
              <a:t>lenketekster</a:t>
            </a:r>
            <a:r>
              <a:rPr lang="en-US" baseline="0" dirty="0" smtClean="0"/>
              <a:t> </a:t>
            </a:r>
            <a:r>
              <a:rPr lang="en-US" baseline="0" dirty="0" err="1" smtClean="0"/>
              <a:t>som</a:t>
            </a:r>
            <a:r>
              <a:rPr lang="en-US" baseline="0" dirty="0" smtClean="0"/>
              <a:t> “</a:t>
            </a:r>
            <a:r>
              <a:rPr lang="en-US" baseline="0" dirty="0" err="1" smtClean="0"/>
              <a:t>Klikk</a:t>
            </a:r>
            <a:r>
              <a:rPr lang="en-US" baseline="0" dirty="0" smtClean="0"/>
              <a:t> her”, “Se her”.</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Top 10 IT Issues</a:t>
            </a:r>
            <a:endParaRPr lang="en-US" dirty="0"/>
          </a:p>
        </p:txBody>
      </p:sp>
      <p:sp>
        <p:nvSpPr>
          <p:cNvPr id="5" name="Date Placeholder 4"/>
          <p:cNvSpPr>
            <a:spLocks noGrp="1"/>
          </p:cNvSpPr>
          <p:nvPr>
            <p:ph type="dt" idx="11"/>
          </p:nvPr>
        </p:nvSpPr>
        <p:spPr/>
        <p:txBody>
          <a:bodyPr/>
          <a:lstStyle/>
          <a:p>
            <a:pPr>
              <a:defRPr/>
            </a:pPr>
            <a:r>
              <a:rPr lang="nb-NO" smtClean="0"/>
              <a:t>14. april 2015</a:t>
            </a:r>
            <a:endParaRPr lang="en-US" dirty="0"/>
          </a:p>
        </p:txBody>
      </p:sp>
      <p:sp>
        <p:nvSpPr>
          <p:cNvPr id="6" name="Footer Placeholder 5"/>
          <p:cNvSpPr>
            <a:spLocks noGrp="1"/>
          </p:cNvSpPr>
          <p:nvPr>
            <p:ph type="ftr" sz="quarter" idx="12"/>
          </p:nvPr>
        </p:nvSpPr>
        <p:spPr/>
        <p:txBody>
          <a:bodyPr/>
          <a:lstStyle/>
          <a:p>
            <a:pPr>
              <a:defRPr/>
            </a:pPr>
            <a:r>
              <a:rPr lang="en-US" smtClean="0"/>
              <a:t>IT-direktørmøte</a:t>
            </a:r>
            <a:endParaRPr lang="en-US" dirty="0"/>
          </a:p>
        </p:txBody>
      </p:sp>
      <p:sp>
        <p:nvSpPr>
          <p:cNvPr id="7" name="Slide Number Placeholder 6"/>
          <p:cNvSpPr>
            <a:spLocks noGrp="1"/>
          </p:cNvSpPr>
          <p:nvPr>
            <p:ph type="sldNum" sz="quarter" idx="13"/>
          </p:nvPr>
        </p:nvSpPr>
        <p:spPr/>
        <p:txBody>
          <a:bodyPr/>
          <a:lstStyle/>
          <a:p>
            <a:pPr>
              <a:defRPr/>
            </a:pPr>
            <a:fld id="{AEA8815A-7CDE-C64A-9060-B4632EFF586A}" type="slidenum">
              <a:rPr lang="en-US" smtClean="0"/>
              <a:pPr>
                <a:defRPr/>
              </a:pPr>
              <a:t>15</a:t>
            </a:fld>
            <a:endParaRPr lang="en-US" dirty="0"/>
          </a:p>
        </p:txBody>
      </p:sp>
    </p:spTree>
    <p:extLst>
      <p:ext uri="{BB962C8B-B14F-4D97-AF65-F5344CB8AC3E}">
        <p14:creationId xmlns:p14="http://schemas.microsoft.com/office/powerpoint/2010/main" val="380529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883155" y="1917128"/>
            <a:ext cx="7543800" cy="952500"/>
          </a:xfrm>
        </p:spPr>
        <p:txBody>
          <a:bodyPr anchor="b"/>
          <a:lstStyle>
            <a:lvl1pPr>
              <a:defRPr sz="1600"/>
            </a:lvl1pPr>
          </a:lstStyle>
          <a:p>
            <a:r>
              <a:rPr lang="en-US"/>
              <a:t>Click to edit Master title style</a:t>
            </a:r>
          </a:p>
        </p:txBody>
      </p:sp>
      <p:sp>
        <p:nvSpPr>
          <p:cNvPr id="3075" name="Rectangle 3"/>
          <p:cNvSpPr>
            <a:spLocks noGrp="1" noChangeArrowheads="1"/>
          </p:cNvSpPr>
          <p:nvPr>
            <p:ph type="subTitle" sz="quarter" idx="1"/>
          </p:nvPr>
        </p:nvSpPr>
        <p:spPr>
          <a:xfrm>
            <a:off x="883155" y="2857500"/>
            <a:ext cx="7543800" cy="1460500"/>
          </a:xfrm>
        </p:spPr>
        <p:txBody>
          <a:bodyPr/>
          <a:lstStyle>
            <a:lvl1pPr marL="0" indent="0">
              <a:buFontTx/>
              <a:buNone/>
              <a:defRPr/>
            </a:lvl1pPr>
          </a:lstStyle>
          <a:p>
            <a:r>
              <a:rPr lang="en-US"/>
              <a:t>Click to edit Master subtitle style</a:t>
            </a:r>
          </a:p>
        </p:txBody>
      </p:sp>
      <p:sp>
        <p:nvSpPr>
          <p:cNvPr id="4" name="Date Placeholder 1"/>
          <p:cNvSpPr>
            <a:spLocks noGrp="1"/>
          </p:cNvSpPr>
          <p:nvPr>
            <p:ph type="dt" sz="half" idx="10"/>
          </p:nvPr>
        </p:nvSpPr>
        <p:spPr/>
        <p:txBody>
          <a:bodyPr/>
          <a:lstStyle>
            <a:lvl1pPr>
              <a:defRPr/>
            </a:lvl1pPr>
          </a:lstStyle>
          <a:p>
            <a:pPr>
              <a:defRPr/>
            </a:pPr>
            <a:r>
              <a:rPr lang="nb-NO" smtClean="0"/>
              <a:t>12. oktober 2016</a:t>
            </a:r>
            <a:endParaRPr lang="nb-NO" dirty="0"/>
          </a:p>
        </p:txBody>
      </p:sp>
      <p:sp>
        <p:nvSpPr>
          <p:cNvPr id="5" name="Footer Placeholder 2"/>
          <p:cNvSpPr>
            <a:spLocks noGrp="1"/>
          </p:cNvSpPr>
          <p:nvPr>
            <p:ph type="ftr" sz="quarter" idx="11"/>
          </p:nvPr>
        </p:nvSpPr>
        <p:spPr/>
        <p:txBody>
          <a:bodyPr/>
          <a:lstStyle>
            <a:lvl1pPr>
              <a:defRPr/>
            </a:lvl1pPr>
          </a:lstStyle>
          <a:p>
            <a:pPr>
              <a:defRPr/>
            </a:pPr>
            <a:endParaRPr lang="nb-NO"/>
          </a:p>
        </p:txBody>
      </p:sp>
      <p:sp>
        <p:nvSpPr>
          <p:cNvPr id="6" name="Slide Number Placeholder 3"/>
          <p:cNvSpPr>
            <a:spLocks noGrp="1"/>
          </p:cNvSpPr>
          <p:nvPr>
            <p:ph type="sldNum" sz="quarter" idx="12"/>
          </p:nvPr>
        </p:nvSpPr>
        <p:spPr/>
        <p:txBody>
          <a:bodyPr/>
          <a:lstStyle>
            <a:lvl1pPr>
              <a:defRPr/>
            </a:lvl1pPr>
          </a:lstStyle>
          <a:p>
            <a:pPr>
              <a:defRPr/>
            </a:pPr>
            <a:r>
              <a:rPr lang="en-US"/>
              <a:t>Side </a:t>
            </a:r>
            <a:fld id="{57FB043C-9084-EE45-877C-DD30F11EB44C}" type="slidenum">
              <a:rPr lang="en-US"/>
              <a:pPr>
                <a:defRPr/>
              </a:pPr>
              <a:t>‹#›</a:t>
            </a:fld>
            <a:endParaRPr lang="en-US"/>
          </a:p>
        </p:txBody>
      </p:sp>
    </p:spTree>
    <p:extLst>
      <p:ext uri="{BB962C8B-B14F-4D97-AF65-F5344CB8AC3E}">
        <p14:creationId xmlns:p14="http://schemas.microsoft.com/office/powerpoint/2010/main" val="98942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r>
              <a:rPr lang="nb-NO" dirty="0" smtClean="0"/>
              <a:t>12. oktober 2016</a:t>
            </a:r>
            <a:endParaRPr lang="nb-NO" dirty="0"/>
          </a:p>
        </p:txBody>
      </p:sp>
      <p:sp>
        <p:nvSpPr>
          <p:cNvPr id="4" name="Rectangle 12"/>
          <p:cNvSpPr>
            <a:spLocks noGrp="1" noChangeArrowheads="1"/>
          </p:cNvSpPr>
          <p:nvPr>
            <p:ph type="sldNum" sz="quarter" idx="11"/>
          </p:nvPr>
        </p:nvSpPr>
        <p:spPr>
          <a:ln/>
        </p:spPr>
        <p:txBody>
          <a:bodyPr/>
          <a:lstStyle>
            <a:lvl1pPr>
              <a:defRPr/>
            </a:lvl1pPr>
          </a:lstStyle>
          <a:p>
            <a:pPr>
              <a:defRPr/>
            </a:pPr>
            <a:r>
              <a:rPr lang="en-US" dirty="0"/>
              <a:t>Side </a:t>
            </a:r>
            <a:fld id="{7A79D885-E420-DC47-9191-56A0242AC96E}" type="slidenum">
              <a:rPr lang="en-US"/>
              <a:pPr>
                <a:defRPr/>
              </a:pPr>
              <a:t>‹#›</a:t>
            </a:fld>
            <a:endParaRPr lang="en-US" dirty="0"/>
          </a:p>
        </p:txBody>
      </p:sp>
      <p:sp>
        <p:nvSpPr>
          <p:cNvPr id="5" name="Footer Placeholder 1"/>
          <p:cNvSpPr>
            <a:spLocks noGrp="1"/>
          </p:cNvSpPr>
          <p:nvPr>
            <p:ph type="ftr" sz="quarter" idx="12"/>
          </p:nvPr>
        </p:nvSpPr>
        <p:spPr/>
        <p:txBody>
          <a:bodyPr/>
          <a:lstStyle>
            <a:lvl1pPr>
              <a:defRPr/>
            </a:lvl1pPr>
          </a:lstStyle>
          <a:p>
            <a:pPr>
              <a:defRPr/>
            </a:pPr>
            <a:endParaRPr lang="nb-NO" dirty="0"/>
          </a:p>
        </p:txBody>
      </p:sp>
    </p:spTree>
    <p:extLst>
      <p:ext uri="{BB962C8B-B14F-4D97-AF65-F5344CB8AC3E}">
        <p14:creationId xmlns:p14="http://schemas.microsoft.com/office/powerpoint/2010/main" val="232273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nb-NO"/>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nb-NO" dirty="0" smtClean="0"/>
              <a:t>12. oktober 2016</a:t>
            </a:r>
            <a:endParaRPr lang="nb-NO" dirty="0"/>
          </a:p>
        </p:txBody>
      </p:sp>
      <p:sp>
        <p:nvSpPr>
          <p:cNvPr id="5" name="Footer Placeholder 4"/>
          <p:cNvSpPr>
            <a:spLocks noGrp="1"/>
          </p:cNvSpPr>
          <p:nvPr>
            <p:ph type="ftr" sz="quarter" idx="11"/>
          </p:nvPr>
        </p:nvSpPr>
        <p:spPr/>
        <p:txBody>
          <a:bodyPr/>
          <a:lstStyle>
            <a:lvl1pPr>
              <a:defRPr/>
            </a:lvl1pPr>
          </a:lstStyle>
          <a:p>
            <a:pPr>
              <a:defRPr/>
            </a:pPr>
            <a:endParaRPr lang="nb-NO" dirty="0"/>
          </a:p>
        </p:txBody>
      </p:sp>
      <p:sp>
        <p:nvSpPr>
          <p:cNvPr id="6" name="Slide Number Placeholder 5"/>
          <p:cNvSpPr>
            <a:spLocks noGrp="1"/>
          </p:cNvSpPr>
          <p:nvPr>
            <p:ph type="sldNum" sz="quarter" idx="12"/>
          </p:nvPr>
        </p:nvSpPr>
        <p:spPr/>
        <p:txBody>
          <a:bodyPr/>
          <a:lstStyle>
            <a:lvl1pPr>
              <a:defRPr/>
            </a:lvl1pPr>
          </a:lstStyle>
          <a:p>
            <a:pPr>
              <a:defRPr/>
            </a:pPr>
            <a:fld id="{952FBF61-5926-694D-BE7E-21D36511539E}" type="slidenum">
              <a:rPr lang="nb-NO"/>
              <a:pPr>
                <a:defRPr/>
              </a:pPr>
              <a:t>‹#›</a:t>
            </a:fld>
            <a:endParaRPr lang="nb-NO" dirty="0"/>
          </a:p>
        </p:txBody>
      </p:sp>
    </p:spTree>
    <p:extLst>
      <p:ext uri="{BB962C8B-B14F-4D97-AF65-F5344CB8AC3E}">
        <p14:creationId xmlns:p14="http://schemas.microsoft.com/office/powerpoint/2010/main" val="2432642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Content Placeholder 2"/>
          <p:cNvSpPr>
            <a:spLocks noGrp="1"/>
          </p:cNvSpPr>
          <p:nvPr>
            <p:ph idx="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p:cNvSpPr>
            <a:spLocks noGrp="1"/>
          </p:cNvSpPr>
          <p:nvPr>
            <p:ph type="dt" sz="half" idx="10"/>
          </p:nvPr>
        </p:nvSpPr>
        <p:spPr/>
        <p:txBody>
          <a:bodyPr/>
          <a:lstStyle>
            <a:lvl1pPr>
              <a:defRPr/>
            </a:lvl1pPr>
          </a:lstStyle>
          <a:p>
            <a:pPr>
              <a:defRPr/>
            </a:pPr>
            <a:r>
              <a:rPr lang="nb-NO" dirty="0" smtClean="0"/>
              <a:t>12. oktober 2016</a:t>
            </a:r>
            <a:endParaRPr lang="nb-NO" dirty="0"/>
          </a:p>
        </p:txBody>
      </p:sp>
      <p:sp>
        <p:nvSpPr>
          <p:cNvPr id="5" name="Footer Placeholder 4"/>
          <p:cNvSpPr>
            <a:spLocks noGrp="1"/>
          </p:cNvSpPr>
          <p:nvPr>
            <p:ph type="ftr" sz="quarter" idx="11"/>
          </p:nvPr>
        </p:nvSpPr>
        <p:spPr/>
        <p:txBody>
          <a:bodyPr/>
          <a:lstStyle>
            <a:lvl1pPr>
              <a:defRPr/>
            </a:lvl1pPr>
          </a:lstStyle>
          <a:p>
            <a:pPr>
              <a:defRPr/>
            </a:pPr>
            <a:endParaRPr lang="nb-NO" dirty="0"/>
          </a:p>
        </p:txBody>
      </p:sp>
      <p:sp>
        <p:nvSpPr>
          <p:cNvPr id="6" name="Slide Number Placeholder 5"/>
          <p:cNvSpPr>
            <a:spLocks noGrp="1"/>
          </p:cNvSpPr>
          <p:nvPr>
            <p:ph type="sldNum" sz="quarter" idx="12"/>
          </p:nvPr>
        </p:nvSpPr>
        <p:spPr/>
        <p:txBody>
          <a:bodyPr/>
          <a:lstStyle>
            <a:lvl1pPr>
              <a:defRPr/>
            </a:lvl1pPr>
          </a:lstStyle>
          <a:p>
            <a:pPr>
              <a:defRPr/>
            </a:pPr>
            <a:fld id="{890D27BE-8AAA-604B-9D55-A7857A7ACA6F}" type="slidenum">
              <a:rPr lang="nb-NO"/>
              <a:pPr>
                <a:defRPr/>
              </a:pPr>
              <a:t>‹#›</a:t>
            </a:fld>
            <a:endParaRPr lang="nb-NO" dirty="0"/>
          </a:p>
        </p:txBody>
      </p:sp>
    </p:spTree>
    <p:extLst>
      <p:ext uri="{BB962C8B-B14F-4D97-AF65-F5344CB8AC3E}">
        <p14:creationId xmlns:p14="http://schemas.microsoft.com/office/powerpoint/2010/main" val="438879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l">
              <a:defRPr sz="4000" b="1" cap="all"/>
            </a:lvl1pPr>
          </a:lstStyle>
          <a:p>
            <a:r>
              <a:rPr lang="nb-NO"/>
              <a:t>Click to edit Master title style</a:t>
            </a:r>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nb-NO" dirty="0" smtClean="0"/>
              <a:t>12. oktober 2016</a:t>
            </a:r>
            <a:endParaRPr lang="nb-NO" dirty="0"/>
          </a:p>
        </p:txBody>
      </p:sp>
      <p:sp>
        <p:nvSpPr>
          <p:cNvPr id="5" name="Footer Placeholder 4"/>
          <p:cNvSpPr>
            <a:spLocks noGrp="1"/>
          </p:cNvSpPr>
          <p:nvPr>
            <p:ph type="ftr" sz="quarter" idx="11"/>
          </p:nvPr>
        </p:nvSpPr>
        <p:spPr/>
        <p:txBody>
          <a:bodyPr/>
          <a:lstStyle>
            <a:lvl1pPr>
              <a:defRPr/>
            </a:lvl1pPr>
          </a:lstStyle>
          <a:p>
            <a:pPr>
              <a:defRPr/>
            </a:pPr>
            <a:endParaRPr lang="nb-NO" dirty="0"/>
          </a:p>
        </p:txBody>
      </p:sp>
      <p:sp>
        <p:nvSpPr>
          <p:cNvPr id="6" name="Slide Number Placeholder 5"/>
          <p:cNvSpPr>
            <a:spLocks noGrp="1"/>
          </p:cNvSpPr>
          <p:nvPr>
            <p:ph type="sldNum" sz="quarter" idx="12"/>
          </p:nvPr>
        </p:nvSpPr>
        <p:spPr/>
        <p:txBody>
          <a:bodyPr/>
          <a:lstStyle>
            <a:lvl1pPr>
              <a:defRPr/>
            </a:lvl1pPr>
          </a:lstStyle>
          <a:p>
            <a:pPr>
              <a:defRPr/>
            </a:pPr>
            <a:fld id="{263F5190-8904-3F49-92EF-6F429A40EE17}" type="slidenum">
              <a:rPr lang="nb-NO"/>
              <a:pPr>
                <a:defRPr/>
              </a:pPr>
              <a:t>‹#›</a:t>
            </a:fld>
            <a:endParaRPr lang="nb-NO" dirty="0"/>
          </a:p>
        </p:txBody>
      </p:sp>
    </p:spTree>
    <p:extLst>
      <p:ext uri="{BB962C8B-B14F-4D97-AF65-F5344CB8AC3E}">
        <p14:creationId xmlns:p14="http://schemas.microsoft.com/office/powerpoint/2010/main" val="2204396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Date Placeholder 3"/>
          <p:cNvSpPr>
            <a:spLocks noGrp="1"/>
          </p:cNvSpPr>
          <p:nvPr>
            <p:ph type="dt" sz="half" idx="10"/>
          </p:nvPr>
        </p:nvSpPr>
        <p:spPr/>
        <p:txBody>
          <a:bodyPr/>
          <a:lstStyle>
            <a:lvl1pPr>
              <a:defRPr/>
            </a:lvl1pPr>
          </a:lstStyle>
          <a:p>
            <a:pPr>
              <a:defRPr/>
            </a:pPr>
            <a:r>
              <a:rPr lang="nb-NO" dirty="0" smtClean="0"/>
              <a:t>12. oktober 2016</a:t>
            </a:r>
            <a:endParaRPr lang="nb-NO" dirty="0"/>
          </a:p>
        </p:txBody>
      </p:sp>
      <p:sp>
        <p:nvSpPr>
          <p:cNvPr id="6" name="Footer Placeholder 4"/>
          <p:cNvSpPr>
            <a:spLocks noGrp="1"/>
          </p:cNvSpPr>
          <p:nvPr>
            <p:ph type="ftr" sz="quarter" idx="11"/>
          </p:nvPr>
        </p:nvSpPr>
        <p:spPr/>
        <p:txBody>
          <a:bodyPr/>
          <a:lstStyle>
            <a:lvl1pPr>
              <a:defRPr/>
            </a:lvl1pPr>
          </a:lstStyle>
          <a:p>
            <a:pPr>
              <a:defRPr/>
            </a:pPr>
            <a:endParaRPr lang="nb-NO" dirty="0"/>
          </a:p>
        </p:txBody>
      </p:sp>
      <p:sp>
        <p:nvSpPr>
          <p:cNvPr id="7" name="Slide Number Placeholder 5"/>
          <p:cNvSpPr>
            <a:spLocks noGrp="1"/>
          </p:cNvSpPr>
          <p:nvPr>
            <p:ph type="sldNum" sz="quarter" idx="12"/>
          </p:nvPr>
        </p:nvSpPr>
        <p:spPr/>
        <p:txBody>
          <a:bodyPr/>
          <a:lstStyle>
            <a:lvl1pPr>
              <a:defRPr/>
            </a:lvl1pPr>
          </a:lstStyle>
          <a:p>
            <a:pPr>
              <a:defRPr/>
            </a:pPr>
            <a:fld id="{8A5484A7-BEB8-EE44-99FD-623FD98EB7B3}" type="slidenum">
              <a:rPr lang="nb-NO"/>
              <a:pPr>
                <a:defRPr/>
              </a:pPr>
              <a:t>‹#›</a:t>
            </a:fld>
            <a:endParaRPr lang="nb-NO" dirty="0"/>
          </a:p>
        </p:txBody>
      </p:sp>
    </p:spTree>
    <p:extLst>
      <p:ext uri="{BB962C8B-B14F-4D97-AF65-F5344CB8AC3E}">
        <p14:creationId xmlns:p14="http://schemas.microsoft.com/office/powerpoint/2010/main" val="503011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Click to edit Master title style</a:t>
            </a:r>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7" name="Date Placeholder 3"/>
          <p:cNvSpPr>
            <a:spLocks noGrp="1"/>
          </p:cNvSpPr>
          <p:nvPr>
            <p:ph type="dt" sz="half" idx="10"/>
          </p:nvPr>
        </p:nvSpPr>
        <p:spPr/>
        <p:txBody>
          <a:bodyPr/>
          <a:lstStyle>
            <a:lvl1pPr>
              <a:defRPr/>
            </a:lvl1pPr>
          </a:lstStyle>
          <a:p>
            <a:pPr>
              <a:defRPr/>
            </a:pPr>
            <a:r>
              <a:rPr lang="nb-NO" dirty="0" smtClean="0"/>
              <a:t>12. oktober 2016</a:t>
            </a:r>
            <a:endParaRPr lang="nb-NO" dirty="0"/>
          </a:p>
        </p:txBody>
      </p:sp>
      <p:sp>
        <p:nvSpPr>
          <p:cNvPr id="8" name="Footer Placeholder 4"/>
          <p:cNvSpPr>
            <a:spLocks noGrp="1"/>
          </p:cNvSpPr>
          <p:nvPr>
            <p:ph type="ftr" sz="quarter" idx="11"/>
          </p:nvPr>
        </p:nvSpPr>
        <p:spPr/>
        <p:txBody>
          <a:bodyPr/>
          <a:lstStyle>
            <a:lvl1pPr>
              <a:defRPr/>
            </a:lvl1pPr>
          </a:lstStyle>
          <a:p>
            <a:pPr>
              <a:defRPr/>
            </a:pPr>
            <a:endParaRPr lang="nb-NO" dirty="0"/>
          </a:p>
        </p:txBody>
      </p:sp>
      <p:sp>
        <p:nvSpPr>
          <p:cNvPr id="9" name="Slide Number Placeholder 5"/>
          <p:cNvSpPr>
            <a:spLocks noGrp="1"/>
          </p:cNvSpPr>
          <p:nvPr>
            <p:ph type="sldNum" sz="quarter" idx="12"/>
          </p:nvPr>
        </p:nvSpPr>
        <p:spPr/>
        <p:txBody>
          <a:bodyPr/>
          <a:lstStyle>
            <a:lvl1pPr>
              <a:defRPr/>
            </a:lvl1pPr>
          </a:lstStyle>
          <a:p>
            <a:pPr>
              <a:defRPr/>
            </a:pPr>
            <a:fld id="{9E19B38F-7836-8C4E-8F73-B047DB9677DF}" type="slidenum">
              <a:rPr lang="nb-NO"/>
              <a:pPr>
                <a:defRPr/>
              </a:pPr>
              <a:t>‹#›</a:t>
            </a:fld>
            <a:endParaRPr lang="nb-NO" dirty="0"/>
          </a:p>
        </p:txBody>
      </p:sp>
    </p:spTree>
    <p:extLst>
      <p:ext uri="{BB962C8B-B14F-4D97-AF65-F5344CB8AC3E}">
        <p14:creationId xmlns:p14="http://schemas.microsoft.com/office/powerpoint/2010/main" val="3963974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nb-NO" dirty="0" smtClean="0"/>
              <a:t>12. oktober 2016</a:t>
            </a:r>
            <a:endParaRPr lang="nb-NO" dirty="0"/>
          </a:p>
        </p:txBody>
      </p:sp>
      <p:sp>
        <p:nvSpPr>
          <p:cNvPr id="4" name="Footer Placeholder 4"/>
          <p:cNvSpPr>
            <a:spLocks noGrp="1"/>
          </p:cNvSpPr>
          <p:nvPr>
            <p:ph type="ftr" sz="quarter" idx="11"/>
          </p:nvPr>
        </p:nvSpPr>
        <p:spPr/>
        <p:txBody>
          <a:bodyPr/>
          <a:lstStyle>
            <a:lvl1pPr>
              <a:defRPr/>
            </a:lvl1pPr>
          </a:lstStyle>
          <a:p>
            <a:pPr>
              <a:defRPr/>
            </a:pPr>
            <a:endParaRPr lang="nb-NO" dirty="0"/>
          </a:p>
        </p:txBody>
      </p:sp>
      <p:sp>
        <p:nvSpPr>
          <p:cNvPr id="5" name="Slide Number Placeholder 5"/>
          <p:cNvSpPr>
            <a:spLocks noGrp="1"/>
          </p:cNvSpPr>
          <p:nvPr>
            <p:ph type="sldNum" sz="quarter" idx="12"/>
          </p:nvPr>
        </p:nvSpPr>
        <p:spPr/>
        <p:txBody>
          <a:bodyPr/>
          <a:lstStyle>
            <a:lvl1pPr>
              <a:defRPr/>
            </a:lvl1pPr>
          </a:lstStyle>
          <a:p>
            <a:pPr>
              <a:defRPr/>
            </a:pPr>
            <a:fld id="{7BE0181A-C5C1-3B4D-AA00-521407A41BCF}" type="slidenum">
              <a:rPr lang="nb-NO"/>
              <a:pPr>
                <a:defRPr/>
              </a:pPr>
              <a:t>‹#›</a:t>
            </a:fld>
            <a:endParaRPr lang="nb-NO" dirty="0"/>
          </a:p>
        </p:txBody>
      </p:sp>
    </p:spTree>
    <p:extLst>
      <p:ext uri="{BB962C8B-B14F-4D97-AF65-F5344CB8AC3E}">
        <p14:creationId xmlns:p14="http://schemas.microsoft.com/office/powerpoint/2010/main" val="247055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nb-NO" dirty="0" smtClean="0"/>
              <a:t>12. oktober 2016</a:t>
            </a:r>
            <a:endParaRPr lang="nb-NO" dirty="0"/>
          </a:p>
        </p:txBody>
      </p:sp>
      <p:sp>
        <p:nvSpPr>
          <p:cNvPr id="3" name="Footer Placeholder 4"/>
          <p:cNvSpPr>
            <a:spLocks noGrp="1"/>
          </p:cNvSpPr>
          <p:nvPr>
            <p:ph type="ftr" sz="quarter" idx="11"/>
          </p:nvPr>
        </p:nvSpPr>
        <p:spPr/>
        <p:txBody>
          <a:bodyPr/>
          <a:lstStyle>
            <a:lvl1pPr>
              <a:defRPr/>
            </a:lvl1pPr>
          </a:lstStyle>
          <a:p>
            <a:pPr>
              <a:defRPr/>
            </a:pPr>
            <a:endParaRPr lang="nb-NO" dirty="0"/>
          </a:p>
        </p:txBody>
      </p:sp>
      <p:sp>
        <p:nvSpPr>
          <p:cNvPr id="4" name="Slide Number Placeholder 5"/>
          <p:cNvSpPr>
            <a:spLocks noGrp="1"/>
          </p:cNvSpPr>
          <p:nvPr>
            <p:ph type="sldNum" sz="quarter" idx="12"/>
          </p:nvPr>
        </p:nvSpPr>
        <p:spPr/>
        <p:txBody>
          <a:bodyPr/>
          <a:lstStyle>
            <a:lvl1pPr>
              <a:defRPr/>
            </a:lvl1pPr>
          </a:lstStyle>
          <a:p>
            <a:pPr>
              <a:defRPr/>
            </a:pPr>
            <a:fld id="{78869DAC-7A89-E447-B191-30FE9E32F094}" type="slidenum">
              <a:rPr lang="nb-NO"/>
              <a:pPr>
                <a:defRPr/>
              </a:pPr>
              <a:t>‹#›</a:t>
            </a:fld>
            <a:endParaRPr lang="nb-NO" dirty="0"/>
          </a:p>
        </p:txBody>
      </p:sp>
    </p:spTree>
    <p:extLst>
      <p:ext uri="{BB962C8B-B14F-4D97-AF65-F5344CB8AC3E}">
        <p14:creationId xmlns:p14="http://schemas.microsoft.com/office/powerpoint/2010/main" val="4046416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l">
              <a:defRPr sz="2000" b="1"/>
            </a:lvl1pPr>
          </a:lstStyle>
          <a:p>
            <a:r>
              <a:rPr lang="nb-NO"/>
              <a:t>Click to edit Master title style</a:t>
            </a:r>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nb-NO" dirty="0" smtClean="0"/>
              <a:t>12. oktober 2016</a:t>
            </a:r>
            <a:endParaRPr lang="nb-NO" dirty="0"/>
          </a:p>
        </p:txBody>
      </p:sp>
      <p:sp>
        <p:nvSpPr>
          <p:cNvPr id="6" name="Footer Placeholder 4"/>
          <p:cNvSpPr>
            <a:spLocks noGrp="1"/>
          </p:cNvSpPr>
          <p:nvPr>
            <p:ph type="ftr" sz="quarter" idx="11"/>
          </p:nvPr>
        </p:nvSpPr>
        <p:spPr/>
        <p:txBody>
          <a:bodyPr/>
          <a:lstStyle>
            <a:lvl1pPr>
              <a:defRPr/>
            </a:lvl1pPr>
          </a:lstStyle>
          <a:p>
            <a:pPr>
              <a:defRPr/>
            </a:pPr>
            <a:endParaRPr lang="nb-NO" dirty="0"/>
          </a:p>
        </p:txBody>
      </p:sp>
      <p:sp>
        <p:nvSpPr>
          <p:cNvPr id="7" name="Slide Number Placeholder 5"/>
          <p:cNvSpPr>
            <a:spLocks noGrp="1"/>
          </p:cNvSpPr>
          <p:nvPr>
            <p:ph type="sldNum" sz="quarter" idx="12"/>
          </p:nvPr>
        </p:nvSpPr>
        <p:spPr/>
        <p:txBody>
          <a:bodyPr/>
          <a:lstStyle>
            <a:lvl1pPr>
              <a:defRPr/>
            </a:lvl1pPr>
          </a:lstStyle>
          <a:p>
            <a:pPr>
              <a:defRPr/>
            </a:pPr>
            <a:fld id="{BE2DB05C-D52E-4B4B-B6D7-2BDC5C13F602}" type="slidenum">
              <a:rPr lang="nb-NO"/>
              <a:pPr>
                <a:defRPr/>
              </a:pPr>
              <a:t>‹#›</a:t>
            </a:fld>
            <a:endParaRPr lang="nb-NO" dirty="0"/>
          </a:p>
        </p:txBody>
      </p:sp>
    </p:spTree>
    <p:extLst>
      <p:ext uri="{BB962C8B-B14F-4D97-AF65-F5344CB8AC3E}">
        <p14:creationId xmlns:p14="http://schemas.microsoft.com/office/powerpoint/2010/main" val="1194649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l">
              <a:defRPr sz="2000" b="1"/>
            </a:lvl1pPr>
          </a:lstStyle>
          <a:p>
            <a:r>
              <a:rPr lang="nb-NO"/>
              <a:t>Click to edit Master title style</a:t>
            </a:r>
          </a:p>
        </p:txBody>
      </p:sp>
      <p:sp>
        <p:nvSpPr>
          <p:cNvPr id="3" name="Picture Placeholder 2"/>
          <p:cNvSpPr>
            <a:spLocks noGrp="1"/>
          </p:cNvSpPr>
          <p:nvPr>
            <p:ph type="pic" idx="1"/>
          </p:nvPr>
        </p:nvSpPr>
        <p:spPr>
          <a:xfrm>
            <a:off x="1792288" y="511175"/>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dirty="0"/>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nb-NO" dirty="0" smtClean="0"/>
              <a:t>12. oktober 2016</a:t>
            </a:r>
            <a:endParaRPr lang="nb-NO" dirty="0"/>
          </a:p>
        </p:txBody>
      </p:sp>
      <p:sp>
        <p:nvSpPr>
          <p:cNvPr id="6" name="Footer Placeholder 4"/>
          <p:cNvSpPr>
            <a:spLocks noGrp="1"/>
          </p:cNvSpPr>
          <p:nvPr>
            <p:ph type="ftr" sz="quarter" idx="11"/>
          </p:nvPr>
        </p:nvSpPr>
        <p:spPr/>
        <p:txBody>
          <a:bodyPr/>
          <a:lstStyle>
            <a:lvl1pPr>
              <a:defRPr/>
            </a:lvl1pPr>
          </a:lstStyle>
          <a:p>
            <a:pPr>
              <a:defRPr/>
            </a:pPr>
            <a:endParaRPr lang="nb-NO" dirty="0"/>
          </a:p>
        </p:txBody>
      </p:sp>
      <p:sp>
        <p:nvSpPr>
          <p:cNvPr id="7" name="Slide Number Placeholder 5"/>
          <p:cNvSpPr>
            <a:spLocks noGrp="1"/>
          </p:cNvSpPr>
          <p:nvPr>
            <p:ph type="sldNum" sz="quarter" idx="12"/>
          </p:nvPr>
        </p:nvSpPr>
        <p:spPr/>
        <p:txBody>
          <a:bodyPr/>
          <a:lstStyle>
            <a:lvl1pPr>
              <a:defRPr/>
            </a:lvl1pPr>
          </a:lstStyle>
          <a:p>
            <a:pPr>
              <a:defRPr/>
            </a:pPr>
            <a:fld id="{0F5C2725-F954-CD49-9524-86DD276B7D80}" type="slidenum">
              <a:rPr lang="nb-NO"/>
              <a:pPr>
                <a:defRPr/>
              </a:pPr>
              <a:t>‹#›</a:t>
            </a:fld>
            <a:endParaRPr lang="nb-NO" dirty="0"/>
          </a:p>
        </p:txBody>
      </p:sp>
    </p:spTree>
    <p:extLst>
      <p:ext uri="{BB962C8B-B14F-4D97-AF65-F5344CB8AC3E}">
        <p14:creationId xmlns:p14="http://schemas.microsoft.com/office/powerpoint/2010/main" val="164911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5" y="481236"/>
            <a:ext cx="7921625" cy="933884"/>
          </a:xfrm>
          <a:ln w="12700">
            <a:solidFill>
              <a:schemeClr val="tx1">
                <a:lumMod val="75000"/>
                <a:lumOff val="25000"/>
              </a:schemeClr>
            </a:solidFill>
          </a:ln>
        </p:spPr>
        <p:txBody>
          <a:bodyPr anchor="t"/>
          <a:lstStyle>
            <a:lvl1pPr marL="539750" indent="-530225">
              <a:tabLst/>
              <a:defRPr sz="2000" baseline="0"/>
            </a:lvl1pPr>
          </a:lstStyle>
          <a:p>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3" name="Content Placeholder 2"/>
          <p:cNvSpPr>
            <a:spLocks noGrp="1"/>
          </p:cNvSpPr>
          <p:nvPr>
            <p:ph idx="1"/>
          </p:nvPr>
        </p:nvSpPr>
        <p:spPr>
          <a:xfrm>
            <a:off x="762000" y="1543379"/>
            <a:ext cx="7924800" cy="3662362"/>
          </a:xfrm>
        </p:spPr>
        <p:txBody>
          <a:bodyPr/>
          <a:lstStyle>
            <a:lvl1pPr>
              <a:defRPr sz="2000" b="0" i="0" baseline="0">
                <a:latin typeface="Tahoma" pitchFamily="34" charset="0"/>
                <a:ea typeface="Tahoma" pitchFamily="34" charset="0"/>
                <a:cs typeface="Tahoma" pitchFamily="34" charset="0"/>
              </a:defRPr>
            </a:lvl1pPr>
            <a:lvl2pPr marL="488950" indent="-230188">
              <a:tabLst/>
              <a:defRPr sz="1800" baseline="0">
                <a:latin typeface="Tahoma" pitchFamily="34" charset="0"/>
                <a:ea typeface="Tahoma" pitchFamily="34" charset="0"/>
                <a:cs typeface="Tahoma" pitchFamily="34" charset="0"/>
              </a:defRPr>
            </a:lvl2pPr>
            <a:lvl3pPr marL="758825" indent="-290513">
              <a:tabLst/>
              <a:defRPr>
                <a:latin typeface="Tahoma" pitchFamily="34" charset="0"/>
                <a:ea typeface="Tahoma" pitchFamily="34" charset="0"/>
                <a:cs typeface="Tahoma" pitchFamily="34" charset="0"/>
              </a:defRPr>
            </a:lvl3pPr>
            <a:lvl4pPr marL="977900" indent="-187325">
              <a:tabLst/>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smtClean="0"/>
              <a:t>level</a:t>
            </a:r>
            <a:endParaRPr lang="nb-NO" noProof="0" dirty="0" smtClean="0"/>
          </a:p>
        </p:txBody>
      </p:sp>
      <p:sp>
        <p:nvSpPr>
          <p:cNvPr id="4" name="Rectangle 10"/>
          <p:cNvSpPr>
            <a:spLocks noGrp="1" noChangeArrowheads="1"/>
          </p:cNvSpPr>
          <p:nvPr>
            <p:ph type="dt" sz="half" idx="10"/>
          </p:nvPr>
        </p:nvSpPr>
        <p:spPr/>
        <p:txBody>
          <a:bodyPr/>
          <a:lstStyle>
            <a:lvl1pPr>
              <a:defRPr/>
            </a:lvl1pPr>
          </a:lstStyle>
          <a:p>
            <a:pPr>
              <a:defRPr/>
            </a:pPr>
            <a:r>
              <a:rPr lang="nb-NO" noProof="0" dirty="0" smtClean="0"/>
              <a:t>12. oktober 2016</a:t>
            </a:r>
            <a:endParaRPr lang="nb-NO" noProof="0" dirty="0"/>
          </a:p>
        </p:txBody>
      </p:sp>
      <p:sp>
        <p:nvSpPr>
          <p:cNvPr id="5" name="Rectangle 12"/>
          <p:cNvSpPr>
            <a:spLocks noGrp="1" noChangeArrowheads="1"/>
          </p:cNvSpPr>
          <p:nvPr>
            <p:ph type="sldNum" sz="quarter" idx="11"/>
          </p:nvPr>
        </p:nvSpPr>
        <p:spPr/>
        <p:txBody>
          <a:bodyPr/>
          <a:lstStyle>
            <a:lvl1pPr>
              <a:defRPr/>
            </a:lvl1pPr>
          </a:lstStyle>
          <a:p>
            <a:pPr>
              <a:defRPr/>
            </a:pPr>
            <a:r>
              <a:rPr lang="nb-NO" noProof="0" dirty="0" smtClean="0"/>
              <a:t>Side </a:t>
            </a:r>
            <a:fld id="{C9E119C8-8E7F-EF4C-861F-78EEAAE05C3C}" type="slidenum">
              <a:rPr lang="nb-NO" noProof="0" smtClean="0"/>
              <a:pPr>
                <a:defRPr/>
              </a:pPr>
              <a:t>‹#›</a:t>
            </a:fld>
            <a:endParaRPr lang="nb-NO" noProof="0" dirty="0"/>
          </a:p>
        </p:txBody>
      </p:sp>
    </p:spTree>
    <p:extLst>
      <p:ext uri="{BB962C8B-B14F-4D97-AF65-F5344CB8AC3E}">
        <p14:creationId xmlns:p14="http://schemas.microsoft.com/office/powerpoint/2010/main" val="3284158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Vertical Text Placeholder 2"/>
          <p:cNvSpPr>
            <a:spLocks noGrp="1"/>
          </p:cNvSpPr>
          <p:nvPr>
            <p:ph type="body" orient="vert" idx="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p:cNvSpPr>
            <a:spLocks noGrp="1"/>
          </p:cNvSpPr>
          <p:nvPr>
            <p:ph type="dt" sz="half" idx="10"/>
          </p:nvPr>
        </p:nvSpPr>
        <p:spPr/>
        <p:txBody>
          <a:bodyPr/>
          <a:lstStyle>
            <a:lvl1pPr>
              <a:defRPr/>
            </a:lvl1pPr>
          </a:lstStyle>
          <a:p>
            <a:pPr>
              <a:defRPr/>
            </a:pPr>
            <a:r>
              <a:rPr lang="nb-NO" dirty="0" smtClean="0"/>
              <a:t>12. oktober 2016</a:t>
            </a:r>
            <a:endParaRPr lang="nb-NO" dirty="0"/>
          </a:p>
        </p:txBody>
      </p:sp>
      <p:sp>
        <p:nvSpPr>
          <p:cNvPr id="5" name="Footer Placeholder 4"/>
          <p:cNvSpPr>
            <a:spLocks noGrp="1"/>
          </p:cNvSpPr>
          <p:nvPr>
            <p:ph type="ftr" sz="quarter" idx="11"/>
          </p:nvPr>
        </p:nvSpPr>
        <p:spPr/>
        <p:txBody>
          <a:bodyPr/>
          <a:lstStyle>
            <a:lvl1pPr>
              <a:defRPr/>
            </a:lvl1pPr>
          </a:lstStyle>
          <a:p>
            <a:pPr>
              <a:defRPr/>
            </a:pPr>
            <a:endParaRPr lang="nb-NO" dirty="0"/>
          </a:p>
        </p:txBody>
      </p:sp>
      <p:sp>
        <p:nvSpPr>
          <p:cNvPr id="6" name="Slide Number Placeholder 5"/>
          <p:cNvSpPr>
            <a:spLocks noGrp="1"/>
          </p:cNvSpPr>
          <p:nvPr>
            <p:ph type="sldNum" sz="quarter" idx="12"/>
          </p:nvPr>
        </p:nvSpPr>
        <p:spPr/>
        <p:txBody>
          <a:bodyPr/>
          <a:lstStyle>
            <a:lvl1pPr>
              <a:defRPr/>
            </a:lvl1pPr>
          </a:lstStyle>
          <a:p>
            <a:pPr>
              <a:defRPr/>
            </a:pPr>
            <a:fld id="{824E6305-C9BE-DC44-A455-5FA6962A70C8}" type="slidenum">
              <a:rPr lang="nb-NO"/>
              <a:pPr>
                <a:defRPr/>
              </a:pPr>
              <a:t>‹#›</a:t>
            </a:fld>
            <a:endParaRPr lang="nb-NO" dirty="0"/>
          </a:p>
        </p:txBody>
      </p:sp>
    </p:spTree>
    <p:extLst>
      <p:ext uri="{BB962C8B-B14F-4D97-AF65-F5344CB8AC3E}">
        <p14:creationId xmlns:p14="http://schemas.microsoft.com/office/powerpoint/2010/main" val="1834858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nb-NO"/>
              <a:t>Click to edit Master title style</a:t>
            </a:r>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p:cNvSpPr>
            <a:spLocks noGrp="1"/>
          </p:cNvSpPr>
          <p:nvPr>
            <p:ph type="dt" sz="half" idx="10"/>
          </p:nvPr>
        </p:nvSpPr>
        <p:spPr/>
        <p:txBody>
          <a:bodyPr/>
          <a:lstStyle>
            <a:lvl1pPr>
              <a:defRPr/>
            </a:lvl1pPr>
          </a:lstStyle>
          <a:p>
            <a:pPr>
              <a:defRPr/>
            </a:pPr>
            <a:r>
              <a:rPr lang="nb-NO" dirty="0" smtClean="0"/>
              <a:t>12. oktober 2016</a:t>
            </a:r>
            <a:endParaRPr lang="nb-NO" dirty="0"/>
          </a:p>
        </p:txBody>
      </p:sp>
      <p:sp>
        <p:nvSpPr>
          <p:cNvPr id="5" name="Footer Placeholder 4"/>
          <p:cNvSpPr>
            <a:spLocks noGrp="1"/>
          </p:cNvSpPr>
          <p:nvPr>
            <p:ph type="ftr" sz="quarter" idx="11"/>
          </p:nvPr>
        </p:nvSpPr>
        <p:spPr/>
        <p:txBody>
          <a:bodyPr/>
          <a:lstStyle>
            <a:lvl1pPr>
              <a:defRPr/>
            </a:lvl1pPr>
          </a:lstStyle>
          <a:p>
            <a:pPr>
              <a:defRPr/>
            </a:pPr>
            <a:endParaRPr lang="nb-NO" dirty="0"/>
          </a:p>
        </p:txBody>
      </p:sp>
      <p:sp>
        <p:nvSpPr>
          <p:cNvPr id="6" name="Slide Number Placeholder 5"/>
          <p:cNvSpPr>
            <a:spLocks noGrp="1"/>
          </p:cNvSpPr>
          <p:nvPr>
            <p:ph type="sldNum" sz="quarter" idx="12"/>
          </p:nvPr>
        </p:nvSpPr>
        <p:spPr/>
        <p:txBody>
          <a:bodyPr/>
          <a:lstStyle>
            <a:lvl1pPr>
              <a:defRPr/>
            </a:lvl1pPr>
          </a:lstStyle>
          <a:p>
            <a:pPr>
              <a:defRPr/>
            </a:pPr>
            <a:fld id="{E07C8A33-D8AD-FA43-879B-E47C8C79243A}" type="slidenum">
              <a:rPr lang="nb-NO"/>
              <a:pPr>
                <a:defRPr/>
              </a:pPr>
              <a:t>‹#›</a:t>
            </a:fld>
            <a:endParaRPr lang="nb-NO" dirty="0"/>
          </a:p>
        </p:txBody>
      </p:sp>
    </p:spTree>
    <p:extLst>
      <p:ext uri="{BB962C8B-B14F-4D97-AF65-F5344CB8AC3E}">
        <p14:creationId xmlns:p14="http://schemas.microsoft.com/office/powerpoint/2010/main" val="71056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200" b="1" cap="all"/>
            </a:lvl1pPr>
          </a:lstStyle>
          <a:p>
            <a:r>
              <a:rPr lang="nb-NO"/>
              <a:t>Click to edit Master title style</a:t>
            </a:r>
          </a:p>
        </p:txBody>
      </p:sp>
      <p:sp>
        <p:nvSpPr>
          <p:cNvPr id="3" name="Text Placeholder 2"/>
          <p:cNvSpPr>
            <a:spLocks noGrp="1"/>
          </p:cNvSpPr>
          <p:nvPr>
            <p:ph type="body" idx="1"/>
          </p:nvPr>
        </p:nvSpPr>
        <p:spPr>
          <a:xfrm>
            <a:off x="722313" y="2422262"/>
            <a:ext cx="7772400" cy="1250155"/>
          </a:xfrm>
        </p:spPr>
        <p:txBody>
          <a:bodyPr anchor="b"/>
          <a:lstStyle>
            <a:lvl1pPr marL="0" indent="0">
              <a:buNone/>
              <a:defRPr sz="1600"/>
            </a:lvl1pPr>
            <a:lvl2pPr marL="362925" indent="0">
              <a:buNone/>
              <a:defRPr sz="1400"/>
            </a:lvl2pPr>
            <a:lvl3pPr marL="725851" indent="0">
              <a:buNone/>
              <a:defRPr sz="1300"/>
            </a:lvl3pPr>
            <a:lvl4pPr marL="1088776" indent="0">
              <a:buNone/>
              <a:defRPr sz="1100"/>
            </a:lvl4pPr>
            <a:lvl5pPr marL="1451701" indent="0">
              <a:buNone/>
              <a:defRPr sz="1100"/>
            </a:lvl5pPr>
            <a:lvl6pPr marL="1814627" indent="0">
              <a:buNone/>
              <a:defRPr sz="1100"/>
            </a:lvl6pPr>
            <a:lvl7pPr marL="2177552" indent="0">
              <a:buNone/>
              <a:defRPr sz="1100"/>
            </a:lvl7pPr>
            <a:lvl8pPr marL="2540478" indent="0">
              <a:buNone/>
              <a:defRPr sz="1100"/>
            </a:lvl8pPr>
            <a:lvl9pPr marL="2903403" indent="0">
              <a:buNone/>
              <a:defRPr sz="1100"/>
            </a:lvl9pPr>
          </a:lstStyle>
          <a:p>
            <a:pPr lvl="0"/>
            <a:r>
              <a:rPr lang="nb-NO"/>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r>
              <a:rPr lang="nb-NO" dirty="0" smtClean="0"/>
              <a:t>12. oktober 2016</a:t>
            </a:r>
            <a:endParaRPr lang="nb-NO" dirty="0"/>
          </a:p>
        </p:txBody>
      </p:sp>
      <p:sp>
        <p:nvSpPr>
          <p:cNvPr id="5" name="Rectangle 12"/>
          <p:cNvSpPr>
            <a:spLocks noGrp="1" noChangeArrowheads="1"/>
          </p:cNvSpPr>
          <p:nvPr>
            <p:ph type="sldNum" sz="quarter" idx="11"/>
          </p:nvPr>
        </p:nvSpPr>
        <p:spPr/>
        <p:txBody>
          <a:bodyPr/>
          <a:lstStyle>
            <a:lvl1pPr>
              <a:defRPr/>
            </a:lvl1pPr>
          </a:lstStyle>
          <a:p>
            <a:pPr>
              <a:defRPr/>
            </a:pPr>
            <a:fld id="{A77E2D4A-A1CB-014B-B9BD-9E27CDC52DE8}" type="slidenum">
              <a:rPr lang="en-US"/>
              <a:pPr>
                <a:defRPr/>
              </a:pPr>
              <a:t>‹#›</a:t>
            </a:fld>
            <a:endParaRPr lang="en-US" dirty="0"/>
          </a:p>
        </p:txBody>
      </p:sp>
    </p:spTree>
    <p:extLst>
      <p:ext uri="{BB962C8B-B14F-4D97-AF65-F5344CB8AC3E}">
        <p14:creationId xmlns:p14="http://schemas.microsoft.com/office/powerpoint/2010/main" val="410227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Content Placeholder 2"/>
          <p:cNvSpPr>
            <a:spLocks noGrp="1"/>
          </p:cNvSpPr>
          <p:nvPr>
            <p:ph sz="half" idx="1"/>
          </p:nvPr>
        </p:nvSpPr>
        <p:spPr>
          <a:xfrm>
            <a:off x="9906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p:cNvSpPr>
            <a:spLocks noGrp="1"/>
          </p:cNvSpPr>
          <p:nvPr>
            <p:ph sz="half" idx="2"/>
          </p:nvPr>
        </p:nvSpPr>
        <p:spPr>
          <a:xfrm>
            <a:off x="49149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Rectangle 10"/>
          <p:cNvSpPr>
            <a:spLocks noGrp="1" noChangeArrowheads="1"/>
          </p:cNvSpPr>
          <p:nvPr>
            <p:ph type="dt" sz="half" idx="10"/>
          </p:nvPr>
        </p:nvSpPr>
        <p:spPr/>
        <p:txBody>
          <a:bodyPr/>
          <a:lstStyle>
            <a:lvl1pPr>
              <a:defRPr/>
            </a:lvl1pPr>
          </a:lstStyle>
          <a:p>
            <a:pPr>
              <a:defRPr/>
            </a:pPr>
            <a:r>
              <a:rPr lang="nb-NO" dirty="0" smtClean="0"/>
              <a:t>12. oktober 2016</a:t>
            </a:r>
            <a:endParaRPr lang="nb-NO" dirty="0"/>
          </a:p>
        </p:txBody>
      </p:sp>
      <p:sp>
        <p:nvSpPr>
          <p:cNvPr id="6" name="Rectangle 12"/>
          <p:cNvSpPr>
            <a:spLocks noGrp="1" noChangeArrowheads="1"/>
          </p:cNvSpPr>
          <p:nvPr>
            <p:ph type="sldNum" sz="quarter" idx="11"/>
          </p:nvPr>
        </p:nvSpPr>
        <p:spPr/>
        <p:txBody>
          <a:bodyPr/>
          <a:lstStyle>
            <a:lvl1pPr>
              <a:defRPr/>
            </a:lvl1pPr>
          </a:lstStyle>
          <a:p>
            <a:pPr>
              <a:defRPr/>
            </a:pPr>
            <a:fld id="{90F91D96-CE41-4044-8109-EC05EDFA3ED4}" type="slidenum">
              <a:rPr lang="en-US"/>
              <a:pPr>
                <a:defRPr/>
              </a:pPr>
              <a:t>‹#›</a:t>
            </a:fld>
            <a:endParaRPr lang="en-US" dirty="0"/>
          </a:p>
        </p:txBody>
      </p:sp>
    </p:spTree>
    <p:extLst>
      <p:ext uri="{BB962C8B-B14F-4D97-AF65-F5344CB8AC3E}">
        <p14:creationId xmlns:p14="http://schemas.microsoft.com/office/powerpoint/2010/main" val="196881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nb-NO"/>
              <a:t>Click to edit Master title style</a:t>
            </a:r>
          </a:p>
        </p:txBody>
      </p:sp>
      <p:sp>
        <p:nvSpPr>
          <p:cNvPr id="3" name="Text Placeholder 2"/>
          <p:cNvSpPr>
            <a:spLocks noGrp="1"/>
          </p:cNvSpPr>
          <p:nvPr>
            <p:ph type="body" idx="1"/>
          </p:nvPr>
        </p:nvSpPr>
        <p:spPr>
          <a:xfrm>
            <a:off x="457201" y="1279260"/>
            <a:ext cx="4040188"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nb-NO"/>
              <a:t>Click to edit Master text styles</a:t>
            </a:r>
          </a:p>
        </p:txBody>
      </p:sp>
      <p:sp>
        <p:nvSpPr>
          <p:cNvPr id="4" name="Content Placeholder 3"/>
          <p:cNvSpPr>
            <a:spLocks noGrp="1"/>
          </p:cNvSpPr>
          <p:nvPr>
            <p:ph sz="half" idx="2"/>
          </p:nvPr>
        </p:nvSpPr>
        <p:spPr>
          <a:xfrm>
            <a:off x="457201" y="1812397"/>
            <a:ext cx="4040188"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p:cNvSpPr>
            <a:spLocks noGrp="1"/>
          </p:cNvSpPr>
          <p:nvPr>
            <p:ph type="body" sz="quarter" idx="3"/>
          </p:nvPr>
        </p:nvSpPr>
        <p:spPr>
          <a:xfrm>
            <a:off x="4645027" y="1279260"/>
            <a:ext cx="4041775"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nb-NO"/>
              <a:t>Click to edit Master text styles</a:t>
            </a:r>
          </a:p>
        </p:txBody>
      </p:sp>
      <p:sp>
        <p:nvSpPr>
          <p:cNvPr id="6" name="Content Placeholder 5"/>
          <p:cNvSpPr>
            <a:spLocks noGrp="1"/>
          </p:cNvSpPr>
          <p:nvPr>
            <p:ph sz="quarter" idx="4"/>
          </p:nvPr>
        </p:nvSpPr>
        <p:spPr>
          <a:xfrm>
            <a:off x="4645027" y="1812397"/>
            <a:ext cx="4041775"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7" name="Rectangle 10"/>
          <p:cNvSpPr>
            <a:spLocks noGrp="1" noChangeArrowheads="1"/>
          </p:cNvSpPr>
          <p:nvPr>
            <p:ph type="dt" sz="half" idx="10"/>
          </p:nvPr>
        </p:nvSpPr>
        <p:spPr/>
        <p:txBody>
          <a:bodyPr/>
          <a:lstStyle>
            <a:lvl1pPr>
              <a:defRPr/>
            </a:lvl1pPr>
          </a:lstStyle>
          <a:p>
            <a:pPr>
              <a:defRPr/>
            </a:pPr>
            <a:r>
              <a:rPr lang="nb-NO" dirty="0" smtClean="0"/>
              <a:t>12. oktober 2016</a:t>
            </a:r>
            <a:endParaRPr lang="nb-NO" dirty="0"/>
          </a:p>
        </p:txBody>
      </p:sp>
      <p:sp>
        <p:nvSpPr>
          <p:cNvPr id="8" name="Rectangle 12"/>
          <p:cNvSpPr>
            <a:spLocks noGrp="1" noChangeArrowheads="1"/>
          </p:cNvSpPr>
          <p:nvPr>
            <p:ph type="sldNum" sz="quarter" idx="11"/>
          </p:nvPr>
        </p:nvSpPr>
        <p:spPr/>
        <p:txBody>
          <a:bodyPr/>
          <a:lstStyle>
            <a:lvl1pPr>
              <a:defRPr/>
            </a:lvl1pPr>
          </a:lstStyle>
          <a:p>
            <a:pPr>
              <a:defRPr/>
            </a:pPr>
            <a:fld id="{783AC985-A0E7-4D43-99BF-59343D86F43E}" type="slidenum">
              <a:rPr lang="en-US"/>
              <a:pPr>
                <a:defRPr/>
              </a:pPr>
              <a:t>‹#›</a:t>
            </a:fld>
            <a:endParaRPr lang="en-US" dirty="0"/>
          </a:p>
        </p:txBody>
      </p:sp>
    </p:spTree>
    <p:extLst>
      <p:ext uri="{BB962C8B-B14F-4D97-AF65-F5344CB8AC3E}">
        <p14:creationId xmlns:p14="http://schemas.microsoft.com/office/powerpoint/2010/main" val="295693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Rectangle 10"/>
          <p:cNvSpPr>
            <a:spLocks noGrp="1" noChangeArrowheads="1"/>
          </p:cNvSpPr>
          <p:nvPr>
            <p:ph type="dt" sz="half" idx="10"/>
          </p:nvPr>
        </p:nvSpPr>
        <p:spPr/>
        <p:txBody>
          <a:bodyPr/>
          <a:lstStyle>
            <a:lvl1pPr>
              <a:defRPr/>
            </a:lvl1pPr>
          </a:lstStyle>
          <a:p>
            <a:pPr>
              <a:defRPr/>
            </a:pPr>
            <a:r>
              <a:rPr lang="nb-NO" dirty="0" smtClean="0"/>
              <a:t>12. oktober 2016</a:t>
            </a:r>
            <a:endParaRPr lang="nb-NO" dirty="0"/>
          </a:p>
        </p:txBody>
      </p:sp>
      <p:sp>
        <p:nvSpPr>
          <p:cNvPr id="4" name="Rectangle 12"/>
          <p:cNvSpPr>
            <a:spLocks noGrp="1" noChangeArrowheads="1"/>
          </p:cNvSpPr>
          <p:nvPr>
            <p:ph type="sldNum" sz="quarter" idx="11"/>
          </p:nvPr>
        </p:nvSpPr>
        <p:spPr/>
        <p:txBody>
          <a:bodyPr/>
          <a:lstStyle>
            <a:lvl1pPr>
              <a:defRPr/>
            </a:lvl1pPr>
          </a:lstStyle>
          <a:p>
            <a:pPr>
              <a:defRPr/>
            </a:pPr>
            <a:fld id="{CC3B7FE7-0A2F-1B43-8063-621DCB4B2AC4}" type="slidenum">
              <a:rPr lang="en-US"/>
              <a:pPr>
                <a:defRPr/>
              </a:pPr>
              <a:t>‹#›</a:t>
            </a:fld>
            <a:endParaRPr lang="en-US" dirty="0"/>
          </a:p>
        </p:txBody>
      </p:sp>
    </p:spTree>
    <p:extLst>
      <p:ext uri="{BB962C8B-B14F-4D97-AF65-F5344CB8AC3E}">
        <p14:creationId xmlns:p14="http://schemas.microsoft.com/office/powerpoint/2010/main" val="15904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r>
              <a:rPr lang="nb-NO" dirty="0" smtClean="0"/>
              <a:t>12. oktober 2016</a:t>
            </a:r>
            <a:endParaRPr lang="nb-NO" dirty="0"/>
          </a:p>
        </p:txBody>
      </p:sp>
      <p:sp>
        <p:nvSpPr>
          <p:cNvPr id="3" name="Rectangle 12"/>
          <p:cNvSpPr>
            <a:spLocks noGrp="1" noChangeArrowheads="1"/>
          </p:cNvSpPr>
          <p:nvPr>
            <p:ph type="sldNum" sz="quarter" idx="11"/>
          </p:nvPr>
        </p:nvSpPr>
        <p:spPr/>
        <p:txBody>
          <a:bodyPr/>
          <a:lstStyle>
            <a:lvl1pPr>
              <a:defRPr/>
            </a:lvl1pPr>
          </a:lstStyle>
          <a:p>
            <a:pPr>
              <a:defRPr/>
            </a:pPr>
            <a:fld id="{C5C3EE28-E2AC-694E-AD55-49C6EF7883FD}" type="slidenum">
              <a:rPr lang="en-US"/>
              <a:pPr>
                <a:defRPr/>
              </a:pPr>
              <a:t>‹#›</a:t>
            </a:fld>
            <a:endParaRPr lang="en-US" dirty="0"/>
          </a:p>
        </p:txBody>
      </p:sp>
    </p:spTree>
    <p:extLst>
      <p:ext uri="{BB962C8B-B14F-4D97-AF65-F5344CB8AC3E}">
        <p14:creationId xmlns:p14="http://schemas.microsoft.com/office/powerpoint/2010/main" val="367511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5"/>
          </a:xfrm>
        </p:spPr>
        <p:txBody>
          <a:bodyPr anchor="b"/>
          <a:lstStyle>
            <a:lvl1pPr algn="l">
              <a:defRPr sz="1600" b="1"/>
            </a:lvl1pPr>
          </a:lstStyle>
          <a:p>
            <a:r>
              <a:rPr lang="nb-NO"/>
              <a:t>Click to edit Master title style</a:t>
            </a:r>
          </a:p>
        </p:txBody>
      </p:sp>
      <p:sp>
        <p:nvSpPr>
          <p:cNvPr id="3" name="Content Placeholder 2"/>
          <p:cNvSpPr>
            <a:spLocks noGrp="1"/>
          </p:cNvSpPr>
          <p:nvPr>
            <p:ph idx="1"/>
          </p:nvPr>
        </p:nvSpPr>
        <p:spPr>
          <a:xfrm>
            <a:off x="3575050" y="227543"/>
            <a:ext cx="5111750" cy="487759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Text Placeholder 3"/>
          <p:cNvSpPr>
            <a:spLocks noGrp="1"/>
          </p:cNvSpPr>
          <p:nvPr>
            <p:ph type="body" sz="half" idx="2"/>
          </p:nvPr>
        </p:nvSpPr>
        <p:spPr>
          <a:xfrm>
            <a:off x="457202" y="1195917"/>
            <a:ext cx="3008313" cy="39092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nb-NO"/>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dirty="0" smtClean="0"/>
              <a:t>12. oktober 2016</a:t>
            </a:r>
            <a:endParaRPr lang="nb-NO" dirty="0"/>
          </a:p>
        </p:txBody>
      </p:sp>
      <p:sp>
        <p:nvSpPr>
          <p:cNvPr id="6" name="Rectangle 12"/>
          <p:cNvSpPr>
            <a:spLocks noGrp="1" noChangeArrowheads="1"/>
          </p:cNvSpPr>
          <p:nvPr>
            <p:ph type="sldNum" sz="quarter" idx="11"/>
          </p:nvPr>
        </p:nvSpPr>
        <p:spPr/>
        <p:txBody>
          <a:bodyPr/>
          <a:lstStyle>
            <a:lvl1pPr>
              <a:defRPr/>
            </a:lvl1pPr>
          </a:lstStyle>
          <a:p>
            <a:pPr>
              <a:defRPr/>
            </a:pPr>
            <a:fld id="{415C9301-D703-434B-B050-89F73DCA45F7}" type="slidenum">
              <a:rPr lang="en-US"/>
              <a:pPr>
                <a:defRPr/>
              </a:pPr>
              <a:t>‹#›</a:t>
            </a:fld>
            <a:endParaRPr lang="en-US" dirty="0"/>
          </a:p>
        </p:txBody>
      </p:sp>
    </p:spTree>
    <p:extLst>
      <p:ext uri="{BB962C8B-B14F-4D97-AF65-F5344CB8AC3E}">
        <p14:creationId xmlns:p14="http://schemas.microsoft.com/office/powerpoint/2010/main" val="4136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000501"/>
            <a:ext cx="5486400" cy="472281"/>
          </a:xfrm>
        </p:spPr>
        <p:txBody>
          <a:bodyPr anchor="b"/>
          <a:lstStyle>
            <a:lvl1pPr algn="l">
              <a:defRPr sz="1600" b="1"/>
            </a:lvl1pPr>
          </a:lstStyle>
          <a:p>
            <a:r>
              <a:rPr lang="nb-NO"/>
              <a:t>Click to edit Master title style</a:t>
            </a:r>
          </a:p>
        </p:txBody>
      </p:sp>
      <p:sp>
        <p:nvSpPr>
          <p:cNvPr id="3" name="Picture Placeholder 2"/>
          <p:cNvSpPr>
            <a:spLocks noGrp="1"/>
          </p:cNvSpPr>
          <p:nvPr>
            <p:ph type="pic" idx="1"/>
          </p:nvPr>
        </p:nvSpPr>
        <p:spPr>
          <a:xfrm>
            <a:off x="1792289" y="510646"/>
            <a:ext cx="5486400" cy="3429000"/>
          </a:xfrm>
        </p:spPr>
        <p:txBody>
          <a:bodyPr/>
          <a:lstStyle>
            <a:lvl1pPr marL="0" indent="0">
              <a:buNone/>
              <a:defRPr sz="2500"/>
            </a:lvl1pPr>
            <a:lvl2pPr marL="362925" indent="0">
              <a:buNone/>
              <a:defRPr sz="2200"/>
            </a:lvl2pPr>
            <a:lvl3pPr marL="725851" indent="0">
              <a:buNone/>
              <a:defRPr sz="1900"/>
            </a:lvl3pPr>
            <a:lvl4pPr marL="1088776" indent="0">
              <a:buNone/>
              <a:defRPr sz="1600"/>
            </a:lvl4pPr>
            <a:lvl5pPr marL="1451701" indent="0">
              <a:buNone/>
              <a:defRPr sz="1600"/>
            </a:lvl5pPr>
            <a:lvl6pPr marL="1814627" indent="0">
              <a:buNone/>
              <a:defRPr sz="1600"/>
            </a:lvl6pPr>
            <a:lvl7pPr marL="2177552" indent="0">
              <a:buNone/>
              <a:defRPr sz="1600"/>
            </a:lvl7pPr>
            <a:lvl8pPr marL="2540478" indent="0">
              <a:buNone/>
              <a:defRPr sz="1600"/>
            </a:lvl8pPr>
            <a:lvl9pPr marL="2903403" indent="0">
              <a:buNone/>
              <a:defRPr sz="1600"/>
            </a:lvl9pPr>
          </a:lstStyle>
          <a:p>
            <a:pPr lvl="0"/>
            <a:endParaRPr lang="nb-NO" noProof="0" dirty="0"/>
          </a:p>
        </p:txBody>
      </p:sp>
      <p:sp>
        <p:nvSpPr>
          <p:cNvPr id="4" name="Text Placeholder 3"/>
          <p:cNvSpPr>
            <a:spLocks noGrp="1"/>
          </p:cNvSpPr>
          <p:nvPr>
            <p:ph type="body" sz="half" idx="2"/>
          </p:nvPr>
        </p:nvSpPr>
        <p:spPr>
          <a:xfrm>
            <a:off x="1792289" y="4472782"/>
            <a:ext cx="5486400" cy="6707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nb-NO"/>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dirty="0" smtClean="0"/>
              <a:t>12. oktober 2016</a:t>
            </a:r>
            <a:endParaRPr lang="nb-NO" dirty="0"/>
          </a:p>
        </p:txBody>
      </p:sp>
      <p:sp>
        <p:nvSpPr>
          <p:cNvPr id="6" name="Rectangle 12"/>
          <p:cNvSpPr>
            <a:spLocks noGrp="1" noChangeArrowheads="1"/>
          </p:cNvSpPr>
          <p:nvPr>
            <p:ph type="sldNum" sz="quarter" idx="11"/>
          </p:nvPr>
        </p:nvSpPr>
        <p:spPr/>
        <p:txBody>
          <a:bodyPr/>
          <a:lstStyle>
            <a:lvl1pPr>
              <a:defRPr/>
            </a:lvl1pPr>
          </a:lstStyle>
          <a:p>
            <a:pPr>
              <a:defRPr/>
            </a:pPr>
            <a:fld id="{A36641AF-C37A-1945-947B-2547914FBD86}" type="slidenum">
              <a:rPr lang="en-US"/>
              <a:pPr>
                <a:defRPr/>
              </a:pPr>
              <a:t>‹#›</a:t>
            </a:fld>
            <a:endParaRPr lang="en-US" dirty="0"/>
          </a:p>
        </p:txBody>
      </p:sp>
    </p:spTree>
    <p:extLst>
      <p:ext uri="{BB962C8B-B14F-4D97-AF65-F5344CB8AC3E}">
        <p14:creationId xmlns:p14="http://schemas.microsoft.com/office/powerpoint/2010/main" val="32207472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62000" y="708025"/>
            <a:ext cx="7921625" cy="56515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2585" tIns="36293" rIns="72585" bIns="36293" numCol="1" anchor="ctr" anchorCtr="0" compatLnSpc="1">
            <a:prstTxWarp prst="textNoShape">
              <a:avLst/>
            </a:prstTxWarp>
          </a:bodyPr>
          <a:lstStyle/>
          <a:p>
            <a:pPr lvl="0"/>
            <a:r>
              <a:rPr lang="nb-NO" noProof="0" dirty="0" err="1"/>
              <a:t>Click</a:t>
            </a:r>
            <a:r>
              <a:rPr lang="nb-NO" noProof="0" dirty="0"/>
              <a:t> to </a:t>
            </a:r>
            <a:r>
              <a:rPr lang="nb-NO" noProof="0" dirty="0" err="1"/>
              <a:t>edit</a:t>
            </a:r>
            <a:r>
              <a:rPr lang="nb-NO" noProof="0" dirty="0"/>
              <a:t> Master </a:t>
            </a:r>
            <a:r>
              <a:rPr lang="nb-NO" noProof="0" dirty="0" err="1"/>
              <a:t>title</a:t>
            </a:r>
            <a:r>
              <a:rPr lang="nb-NO" noProof="0" dirty="0"/>
              <a:t> style</a:t>
            </a:r>
          </a:p>
        </p:txBody>
      </p:sp>
      <p:sp>
        <p:nvSpPr>
          <p:cNvPr id="1027" name="Rectangle 8"/>
          <p:cNvSpPr>
            <a:spLocks noGrp="1" noChangeArrowheads="1"/>
          </p:cNvSpPr>
          <p:nvPr>
            <p:ph type="body" idx="1"/>
          </p:nvPr>
        </p:nvSpPr>
        <p:spPr bwMode="auto">
          <a:xfrm>
            <a:off x="762000" y="1417638"/>
            <a:ext cx="7924800" cy="366236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034" name="Rectangle 10"/>
          <p:cNvSpPr>
            <a:spLocks noGrp="1" noChangeArrowheads="1"/>
          </p:cNvSpPr>
          <p:nvPr>
            <p:ph type="dt" sz="half" idx="2"/>
          </p:nvPr>
        </p:nvSpPr>
        <p:spPr bwMode="auto">
          <a:xfrm>
            <a:off x="762000" y="5334000"/>
            <a:ext cx="19050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900" b="1" i="0">
                <a:solidFill>
                  <a:schemeClr val="bg2"/>
                </a:solidFill>
                <a:latin typeface="Tahoma"/>
                <a:ea typeface="ヒラギノ角ゴ Pro W3" charset="-128"/>
                <a:cs typeface="ヒラギノ角ゴ Pro W3" charset="-128"/>
              </a:defRPr>
            </a:lvl1pPr>
          </a:lstStyle>
          <a:p>
            <a:pPr>
              <a:defRPr/>
            </a:pPr>
            <a:r>
              <a:rPr lang="nb-NO" smtClean="0"/>
              <a:t>12. oktober 2016</a:t>
            </a:r>
            <a:endParaRPr lang="nb-NO" dirty="0"/>
          </a:p>
        </p:txBody>
      </p:sp>
      <p:sp>
        <p:nvSpPr>
          <p:cNvPr id="1036" name="Rectangle 12"/>
          <p:cNvSpPr>
            <a:spLocks noGrp="1" noChangeArrowheads="1"/>
          </p:cNvSpPr>
          <p:nvPr>
            <p:ph type="sldNum" sz="quarter" idx="4"/>
          </p:nvPr>
        </p:nvSpPr>
        <p:spPr bwMode="auto">
          <a:xfrm>
            <a:off x="8018463" y="5334000"/>
            <a:ext cx="6858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900" b="1" i="0">
                <a:solidFill>
                  <a:schemeClr val="bg2"/>
                </a:solidFill>
                <a:latin typeface="Tahoma"/>
                <a:ea typeface="ヒラギノ角ゴ Pro W3" charset="-128"/>
                <a:cs typeface="ヒラギノ角ゴ Pro W3" charset="-128"/>
              </a:defRPr>
            </a:lvl1pPr>
          </a:lstStyle>
          <a:p>
            <a:pPr>
              <a:defRPr/>
            </a:pPr>
            <a:r>
              <a:rPr lang="en-US"/>
              <a:t>Side </a:t>
            </a:r>
            <a:fld id="{17552AB8-3116-A34C-8421-5E47121FE973}" type="slidenum">
              <a:rPr lang="en-US"/>
              <a:pPr>
                <a:defRPr/>
              </a:pPr>
              <a:t>‹#›</a:t>
            </a:fld>
            <a:endParaRPr lang="en-US"/>
          </a:p>
        </p:txBody>
      </p:sp>
      <p:pic>
        <p:nvPicPr>
          <p:cNvPr id="1030" name="Picture 6" descr="UiO_A_png.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38138" y="134938"/>
            <a:ext cx="2211387" cy="14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900" b="1">
                <a:solidFill>
                  <a:schemeClr val="tx1">
                    <a:tint val="75000"/>
                  </a:schemeClr>
                </a:solidFill>
                <a:latin typeface="Tahoma" pitchFamily="34" charset="0"/>
                <a:ea typeface="Tahoma" pitchFamily="34" charset="0"/>
                <a:cs typeface="Tahoma" pitchFamily="34" charset="0"/>
              </a:defRPr>
            </a:lvl1pPr>
          </a:lstStyle>
          <a:p>
            <a:pPr>
              <a:defRPr/>
            </a:pPr>
            <a:endParaRPr lang="nb-NO"/>
          </a:p>
        </p:txBody>
      </p:sp>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43" r:id="rId10"/>
  </p:sldLayoutIdLst>
  <p:hf hdr="0" ftr="0"/>
  <p:txStyles>
    <p:titleStyle>
      <a:lvl1pPr algn="l" rtl="0" eaLnBrk="0" fontAlgn="base" hangingPunct="0">
        <a:spcBef>
          <a:spcPct val="0"/>
        </a:spcBef>
        <a:spcAft>
          <a:spcPct val="0"/>
        </a:spcAft>
        <a:defRPr sz="2800" b="1">
          <a:solidFill>
            <a:srgbClr val="595959"/>
          </a:solidFill>
          <a:latin typeface="Tahoma"/>
          <a:ea typeface="+mj-ea"/>
          <a:cs typeface="+mj-cs"/>
        </a:defRPr>
      </a:lvl1pPr>
      <a:lvl2pPr algn="l" rtl="0" eaLnBrk="0" fontAlgn="base" hangingPunct="0">
        <a:spcBef>
          <a:spcPct val="0"/>
        </a:spcBef>
        <a:spcAft>
          <a:spcPct val="0"/>
        </a:spcAft>
        <a:defRPr sz="2400" b="1">
          <a:solidFill>
            <a:srgbClr val="595959"/>
          </a:solidFill>
          <a:latin typeface="Tahoma" charset="0"/>
          <a:ea typeface="ヒラギノ角ゴ Pro W3" charset="-128"/>
          <a:cs typeface="ヒラギノ角ゴ Pro W3" charset="-128"/>
        </a:defRPr>
      </a:lvl2pPr>
      <a:lvl3pPr algn="l" rtl="0" eaLnBrk="0" fontAlgn="base" hangingPunct="0">
        <a:spcBef>
          <a:spcPct val="0"/>
        </a:spcBef>
        <a:spcAft>
          <a:spcPct val="0"/>
        </a:spcAft>
        <a:defRPr sz="2400" b="1">
          <a:solidFill>
            <a:srgbClr val="595959"/>
          </a:solidFill>
          <a:latin typeface="Tahoma" charset="0"/>
          <a:ea typeface="ヒラギノ角ゴ Pro W3" charset="-128"/>
          <a:cs typeface="ヒラギノ角ゴ Pro W3" charset="-128"/>
        </a:defRPr>
      </a:lvl3pPr>
      <a:lvl4pPr algn="l" rtl="0" eaLnBrk="0" fontAlgn="base" hangingPunct="0">
        <a:spcBef>
          <a:spcPct val="0"/>
        </a:spcBef>
        <a:spcAft>
          <a:spcPct val="0"/>
        </a:spcAft>
        <a:defRPr sz="2400" b="1">
          <a:solidFill>
            <a:srgbClr val="595959"/>
          </a:solidFill>
          <a:latin typeface="Tahoma" charset="0"/>
          <a:ea typeface="ヒラギノ角ゴ Pro W3" charset="-128"/>
          <a:cs typeface="ヒラギノ角ゴ Pro W3" charset="-128"/>
        </a:defRPr>
      </a:lvl4pPr>
      <a:lvl5pPr algn="l" rtl="0" eaLnBrk="0" fontAlgn="base" hangingPunct="0">
        <a:spcBef>
          <a:spcPct val="0"/>
        </a:spcBef>
        <a:spcAft>
          <a:spcPct val="0"/>
        </a:spcAft>
        <a:defRPr sz="2400" b="1">
          <a:solidFill>
            <a:srgbClr val="595959"/>
          </a:solidFill>
          <a:latin typeface="Tahoma" charset="0"/>
          <a:ea typeface="ヒラギノ角ゴ Pro W3" charset="-128"/>
          <a:cs typeface="ヒラギノ角ゴ Pro W3" charset="-128"/>
        </a:defRPr>
      </a:lvl5pPr>
      <a:lvl6pPr marL="362925" algn="l" rtl="0" fontAlgn="base">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fontAlgn="base">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fontAlgn="base">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fontAlgn="base">
        <a:spcBef>
          <a:spcPct val="0"/>
        </a:spcBef>
        <a:spcAft>
          <a:spcPct val="0"/>
        </a:spcAft>
        <a:defRPr sz="2500" b="1">
          <a:solidFill>
            <a:schemeClr val="tx2"/>
          </a:solidFill>
          <a:latin typeface="Arial" charset="0"/>
          <a:ea typeface="ヒラギノ角ゴ Pro W3" charset="-128"/>
          <a:cs typeface="ヒラギノ角ゴ Pro W3" charset="-128"/>
        </a:defRPr>
      </a:lvl9pPr>
    </p:titleStyle>
    <p:bodyStyle>
      <a:lvl1pPr marL="271463" indent="-271463" algn="l" rtl="0" eaLnBrk="0" fontAlgn="base" hangingPunct="0">
        <a:spcBef>
          <a:spcPct val="20000"/>
        </a:spcBef>
        <a:spcAft>
          <a:spcPct val="0"/>
        </a:spcAft>
        <a:buFont typeface="Wingdings" charset="0"/>
        <a:buChar char="§"/>
        <a:defRPr sz="2400">
          <a:solidFill>
            <a:schemeClr val="tx1"/>
          </a:solidFill>
          <a:latin typeface="Tahoma"/>
          <a:ea typeface="+mn-ea"/>
          <a:cs typeface="+mn-cs"/>
        </a:defRPr>
      </a:lvl1pPr>
      <a:lvl2pPr marL="588963" indent="-225425" algn="l" rtl="0" eaLnBrk="0" fontAlgn="base" hangingPunct="0">
        <a:spcBef>
          <a:spcPct val="20000"/>
        </a:spcBef>
        <a:spcAft>
          <a:spcPct val="0"/>
        </a:spcAft>
        <a:buFont typeface="Wingdings" charset="2"/>
        <a:buChar char="§"/>
        <a:defRPr sz="2000">
          <a:solidFill>
            <a:schemeClr val="tx1"/>
          </a:solidFill>
          <a:latin typeface="Tahoma"/>
          <a:ea typeface="+mn-ea"/>
          <a:cs typeface="+mn-cs"/>
        </a:defRPr>
      </a:lvl2pPr>
      <a:lvl3pPr marL="906463" indent="-287338" algn="l" rtl="0" eaLnBrk="0" fontAlgn="base" hangingPunct="0">
        <a:spcBef>
          <a:spcPct val="20000"/>
        </a:spcBef>
        <a:spcAft>
          <a:spcPct val="0"/>
        </a:spcAft>
        <a:buFont typeface="Lucida Grande" charset="0"/>
        <a:buChar char="—"/>
        <a:defRPr sz="1800">
          <a:solidFill>
            <a:schemeClr val="tx1"/>
          </a:solidFill>
          <a:latin typeface="Tahoma"/>
          <a:ea typeface="+mn-ea"/>
          <a:cs typeface="+mn-cs"/>
        </a:defRPr>
      </a:lvl3pPr>
      <a:lvl4pPr marL="1270000" indent="-180975" algn="l" rtl="0" eaLnBrk="0" fontAlgn="base" hangingPunct="0">
        <a:spcBef>
          <a:spcPct val="20000"/>
        </a:spcBef>
        <a:spcAft>
          <a:spcPct val="0"/>
        </a:spcAft>
        <a:buFont typeface="Lucida Grande" charset="0"/>
        <a:buChar char="–"/>
        <a:defRPr sz="1600">
          <a:solidFill>
            <a:schemeClr val="tx1"/>
          </a:solidFill>
          <a:latin typeface="Tahoma"/>
          <a:ea typeface="+mn-ea"/>
          <a:cs typeface="+mn-cs"/>
        </a:defRPr>
      </a:lvl4pPr>
      <a:lvl5pPr marL="1631950" indent="-180975" algn="l" rtl="0" eaLnBrk="0" fontAlgn="base" hangingPunct="0">
        <a:spcBef>
          <a:spcPct val="20000"/>
        </a:spcBef>
        <a:spcAft>
          <a:spcPct val="0"/>
        </a:spcAft>
        <a:buChar char="»"/>
        <a:defRPr sz="1400">
          <a:solidFill>
            <a:schemeClr val="tx1"/>
          </a:solidFill>
          <a:latin typeface="Tahoma"/>
          <a:ea typeface="+mn-ea"/>
          <a:cs typeface="+mn-cs"/>
        </a:defRPr>
      </a:lvl5pPr>
      <a:lvl6pPr marL="1996089" indent="-181463" algn="l" rtl="0" fontAlgn="base">
        <a:spcBef>
          <a:spcPct val="20000"/>
        </a:spcBef>
        <a:spcAft>
          <a:spcPct val="0"/>
        </a:spcAft>
        <a:buChar char="»"/>
        <a:defRPr sz="1300">
          <a:solidFill>
            <a:schemeClr val="tx1"/>
          </a:solidFill>
          <a:latin typeface="+mn-lt"/>
          <a:ea typeface="+mn-ea"/>
          <a:cs typeface="+mn-cs"/>
        </a:defRPr>
      </a:lvl6pPr>
      <a:lvl7pPr marL="2359015" indent="-181463" algn="l" rtl="0" fontAlgn="base">
        <a:spcBef>
          <a:spcPct val="20000"/>
        </a:spcBef>
        <a:spcAft>
          <a:spcPct val="0"/>
        </a:spcAft>
        <a:buChar char="»"/>
        <a:defRPr sz="1300">
          <a:solidFill>
            <a:schemeClr val="tx1"/>
          </a:solidFill>
          <a:latin typeface="+mn-lt"/>
          <a:ea typeface="+mn-ea"/>
          <a:cs typeface="+mn-cs"/>
        </a:defRPr>
      </a:lvl7pPr>
      <a:lvl8pPr marL="2721940" indent="-181463" algn="l" rtl="0" fontAlgn="base">
        <a:spcBef>
          <a:spcPct val="20000"/>
        </a:spcBef>
        <a:spcAft>
          <a:spcPct val="0"/>
        </a:spcAft>
        <a:buChar char="»"/>
        <a:defRPr sz="1300">
          <a:solidFill>
            <a:schemeClr val="tx1"/>
          </a:solidFill>
          <a:latin typeface="+mn-lt"/>
          <a:ea typeface="+mn-ea"/>
          <a:cs typeface="+mn-cs"/>
        </a:defRPr>
      </a:lvl8pPr>
      <a:lvl9pPr marL="3084866" indent="-181463" algn="l" rtl="0" fontAlgn="base">
        <a:spcBef>
          <a:spcPct val="20000"/>
        </a:spcBef>
        <a:spcAft>
          <a:spcPct val="0"/>
        </a:spcAft>
        <a:buChar char="»"/>
        <a:defRPr sz="1300">
          <a:solidFill>
            <a:schemeClr val="tx1"/>
          </a:solidFill>
          <a:latin typeface="+mn-lt"/>
          <a:ea typeface="+mn-ea"/>
          <a:cs typeface="+mn-cs"/>
        </a:defRPr>
      </a:lvl9pPr>
    </p:bodyStyle>
    <p:otherStyle>
      <a:defPPr>
        <a:defRPr lang="nb-NO"/>
      </a:defPPr>
      <a:lvl1pPr marL="0" algn="l" defTabSz="362925" rtl="0" eaLnBrk="1" latinLnBrk="0" hangingPunct="1">
        <a:defRPr sz="1400" kern="1200">
          <a:solidFill>
            <a:schemeClr val="tx1"/>
          </a:solidFill>
          <a:latin typeface="+mn-lt"/>
          <a:ea typeface="+mn-ea"/>
          <a:cs typeface="+mn-cs"/>
        </a:defRPr>
      </a:lvl1pPr>
      <a:lvl2pPr marL="362925" algn="l" defTabSz="362925" rtl="0" eaLnBrk="1" latinLnBrk="0" hangingPunct="1">
        <a:defRPr sz="1400" kern="1200">
          <a:solidFill>
            <a:schemeClr val="tx1"/>
          </a:solidFill>
          <a:latin typeface="+mn-lt"/>
          <a:ea typeface="+mn-ea"/>
          <a:cs typeface="+mn-cs"/>
        </a:defRPr>
      </a:lvl2pPr>
      <a:lvl3pPr marL="725851" algn="l" defTabSz="362925" rtl="0" eaLnBrk="1" latinLnBrk="0" hangingPunct="1">
        <a:defRPr sz="1400" kern="1200">
          <a:solidFill>
            <a:schemeClr val="tx1"/>
          </a:solidFill>
          <a:latin typeface="+mn-lt"/>
          <a:ea typeface="+mn-ea"/>
          <a:cs typeface="+mn-cs"/>
        </a:defRPr>
      </a:lvl3pPr>
      <a:lvl4pPr marL="1088776" algn="l" defTabSz="362925" rtl="0" eaLnBrk="1" latinLnBrk="0" hangingPunct="1">
        <a:defRPr sz="1400" kern="1200">
          <a:solidFill>
            <a:schemeClr val="tx1"/>
          </a:solidFill>
          <a:latin typeface="+mn-lt"/>
          <a:ea typeface="+mn-ea"/>
          <a:cs typeface="+mn-cs"/>
        </a:defRPr>
      </a:lvl4pPr>
      <a:lvl5pPr marL="1451701" algn="l" defTabSz="362925" rtl="0" eaLnBrk="1" latinLnBrk="0" hangingPunct="1">
        <a:defRPr sz="1400" kern="1200">
          <a:solidFill>
            <a:schemeClr val="tx1"/>
          </a:solidFill>
          <a:latin typeface="+mn-lt"/>
          <a:ea typeface="+mn-ea"/>
          <a:cs typeface="+mn-cs"/>
        </a:defRPr>
      </a:lvl5pPr>
      <a:lvl6pPr marL="1814627" algn="l" defTabSz="362925" rtl="0" eaLnBrk="1" latinLnBrk="0" hangingPunct="1">
        <a:defRPr sz="1400" kern="1200">
          <a:solidFill>
            <a:schemeClr val="tx1"/>
          </a:solidFill>
          <a:latin typeface="+mn-lt"/>
          <a:ea typeface="+mn-ea"/>
          <a:cs typeface="+mn-cs"/>
        </a:defRPr>
      </a:lvl6pPr>
      <a:lvl7pPr marL="2177552" algn="l" defTabSz="362925" rtl="0" eaLnBrk="1" latinLnBrk="0" hangingPunct="1">
        <a:defRPr sz="1400" kern="1200">
          <a:solidFill>
            <a:schemeClr val="tx1"/>
          </a:solidFill>
          <a:latin typeface="+mn-lt"/>
          <a:ea typeface="+mn-ea"/>
          <a:cs typeface="+mn-cs"/>
        </a:defRPr>
      </a:lvl7pPr>
      <a:lvl8pPr marL="2540478" algn="l" defTabSz="362925" rtl="0" eaLnBrk="1" latinLnBrk="0" hangingPunct="1">
        <a:defRPr sz="1400" kern="1200">
          <a:solidFill>
            <a:schemeClr val="tx1"/>
          </a:solidFill>
          <a:latin typeface="+mn-lt"/>
          <a:ea typeface="+mn-ea"/>
          <a:cs typeface="+mn-cs"/>
        </a:defRPr>
      </a:lvl8pPr>
      <a:lvl9pPr marL="2903403" algn="l" defTabSz="36292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28600"/>
            <a:ext cx="8229600" cy="9525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t>Click to edit Master title style</a:t>
            </a:r>
          </a:p>
        </p:txBody>
      </p:sp>
      <p:sp>
        <p:nvSpPr>
          <p:cNvPr id="12291" name="Text Placeholder 2"/>
          <p:cNvSpPr>
            <a:spLocks noGrp="1"/>
          </p:cNvSpPr>
          <p:nvPr>
            <p:ph type="body" idx="1"/>
          </p:nvPr>
        </p:nvSpPr>
        <p:spPr bwMode="auto">
          <a:xfrm>
            <a:off x="457200" y="1333500"/>
            <a:ext cx="8229600" cy="37719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nb-NO" smtClean="0"/>
              <a:t>12. oktober 2016</a:t>
            </a:r>
            <a:endParaRPr lang="nb-NO" dirty="0"/>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b-NO"/>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40CCADA-CD60-D948-982A-36DC5E93C4CD}" type="slidenum">
              <a:rPr lang="nb-NO"/>
              <a:pPr>
                <a:defRPr/>
              </a:pPr>
              <a:t>‹#›</a:t>
            </a:fld>
            <a:endParaRPr lang="nb-NO" dirty="0"/>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882650" y="1777380"/>
            <a:ext cx="7543800" cy="952500"/>
          </a:xfrm>
        </p:spPr>
        <p:txBody>
          <a:bodyPr/>
          <a:lstStyle/>
          <a:p>
            <a:pPr eaLnBrk="1" hangingPunct="1"/>
            <a:r>
              <a:rPr lang="nb-NO" sz="1800" dirty="0" smtClean="0">
                <a:latin typeface="Tahoma" charset="0"/>
                <a:ea typeface="ヒラギノ角ゴ Pro W3" charset="0"/>
                <a:cs typeface="ヒラギノ角ゴ Pro W3" charset="0"/>
              </a:rPr>
              <a:t>Ledersamling på USIT 12.-13. oktober 2016</a:t>
            </a:r>
            <a:endParaRPr lang="nb-NO" sz="1800" dirty="0">
              <a:latin typeface="Tahoma" charset="0"/>
              <a:ea typeface="ヒラギノ角ゴ Pro W3" charset="0"/>
              <a:cs typeface="ヒラギノ角ゴ Pro W3" charset="0"/>
            </a:endParaRPr>
          </a:p>
        </p:txBody>
      </p:sp>
      <p:sp>
        <p:nvSpPr>
          <p:cNvPr id="26626" name="Rectangle 3"/>
          <p:cNvSpPr>
            <a:spLocks noGrp="1" noChangeArrowheads="1"/>
          </p:cNvSpPr>
          <p:nvPr>
            <p:ph type="subTitle" idx="1"/>
          </p:nvPr>
        </p:nvSpPr>
        <p:spPr>
          <a:xfrm>
            <a:off x="882650" y="2857500"/>
            <a:ext cx="7649790" cy="1584176"/>
          </a:xfrm>
        </p:spPr>
        <p:txBody>
          <a:bodyPr/>
          <a:lstStyle/>
          <a:p>
            <a:pPr eaLnBrk="1" hangingPunct="1"/>
            <a:r>
              <a:rPr lang="nb-NO" sz="2400" b="1" dirty="0" err="1" smtClean="0">
                <a:latin typeface="Tahoma" charset="0"/>
                <a:ea typeface="ヒラギノ角ゴ Pro W3" charset="0"/>
                <a:cs typeface="Tahoma" charset="0"/>
              </a:rPr>
              <a:t>Vortex</a:t>
            </a:r>
            <a:r>
              <a:rPr lang="nb-NO" sz="2400" b="1" dirty="0" smtClean="0">
                <a:latin typeface="Tahoma" charset="0"/>
                <a:ea typeface="ヒラギノ角ゴ Pro W3" charset="0"/>
                <a:cs typeface="Tahoma" charset="0"/>
              </a:rPr>
              <a:t> for USITs linjeledelse</a:t>
            </a:r>
            <a:endParaRPr lang="nb-NO" sz="2400" b="1" dirty="0">
              <a:latin typeface="Tahoma" charset="0"/>
              <a:ea typeface="ヒラギノ角ゴ Pro W3" charset="0"/>
              <a:cs typeface="Tahoma" charset="0"/>
            </a:endParaRPr>
          </a:p>
          <a:p>
            <a:pPr eaLnBrk="1" hangingPunct="1"/>
            <a:endParaRPr lang="nb-NO" sz="2400" dirty="0">
              <a:latin typeface="Tahoma" charset="0"/>
              <a:ea typeface="ヒラギノ角ゴ Pro W3" charset="0"/>
              <a:cs typeface="Tahoma" charset="0"/>
            </a:endParaRPr>
          </a:p>
          <a:p>
            <a:pPr eaLnBrk="1" hangingPunct="1"/>
            <a:endParaRPr lang="nb-NO" sz="1800" b="1" dirty="0" smtClean="0">
              <a:latin typeface="Tahoma" charset="0"/>
              <a:ea typeface="ヒラギノ角ゴ Pro W3" charset="0"/>
              <a:cs typeface="Tahoma" charset="0"/>
            </a:endParaRPr>
          </a:p>
          <a:p>
            <a:pPr eaLnBrk="1" hangingPunct="1"/>
            <a:r>
              <a:rPr lang="nb-NO" sz="1800" b="1" dirty="0" smtClean="0">
                <a:solidFill>
                  <a:schemeClr val="tx1">
                    <a:lumMod val="65000"/>
                    <a:lumOff val="35000"/>
                  </a:schemeClr>
                </a:solidFill>
                <a:latin typeface="Tahoma" charset="0"/>
                <a:ea typeface="ヒラギノ角ゴ Pro W3" charset="0"/>
                <a:cs typeface="Tahoma" charset="0"/>
              </a:rPr>
              <a:t>Tomm Eriksen &amp; Bjørn Ness</a:t>
            </a:r>
            <a:endParaRPr lang="nb-NO" sz="1800" b="1" dirty="0" smtClean="0">
              <a:solidFill>
                <a:schemeClr val="tx1">
                  <a:lumMod val="65000"/>
                  <a:lumOff val="35000"/>
                </a:schemeClr>
              </a:solidFill>
              <a:latin typeface="Tahoma" charset="0"/>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r>
              <a:rPr lang="nb-NO" dirty="0"/>
              <a:t>Retningslinjer for UiOs nettsted</a:t>
            </a:r>
          </a:p>
          <a:p>
            <a:pPr lvl="1"/>
            <a:r>
              <a:rPr lang="nb-NO" dirty="0" err="1"/>
              <a:t>https</a:t>
            </a:r>
            <a:r>
              <a:rPr lang="nb-NO" dirty="0"/>
              <a:t>://</a:t>
            </a:r>
            <a:r>
              <a:rPr lang="nb-NO" dirty="0" err="1"/>
              <a:t>www.uio.no</a:t>
            </a:r>
            <a:r>
              <a:rPr lang="nb-NO" dirty="0"/>
              <a:t>/for-ansatte/</a:t>
            </a:r>
            <a:r>
              <a:rPr lang="nb-NO" dirty="0" err="1"/>
              <a:t>arbeidsstotte</a:t>
            </a:r>
            <a:r>
              <a:rPr lang="nb-NO" dirty="0"/>
              <a:t>/profil/</a:t>
            </a:r>
            <a:r>
              <a:rPr lang="nb-NO" dirty="0" err="1"/>
              <a:t>nettarbeid</a:t>
            </a:r>
            <a:r>
              <a:rPr lang="nb-NO" dirty="0"/>
              <a:t>/ retningslinjer/</a:t>
            </a:r>
          </a:p>
          <a:p>
            <a:r>
              <a:rPr lang="nb-NO" dirty="0"/>
              <a:t>Retningslinjer for USITs nettsted og IT-tjenestenettsidene</a:t>
            </a:r>
          </a:p>
          <a:p>
            <a:pPr lvl="1"/>
            <a:r>
              <a:rPr lang="nb-NO" dirty="0" err="1"/>
              <a:t>https</a:t>
            </a:r>
            <a:r>
              <a:rPr lang="nb-NO" dirty="0"/>
              <a:t>://</a:t>
            </a:r>
            <a:r>
              <a:rPr lang="nb-NO" dirty="0" err="1"/>
              <a:t>www.uio.no</a:t>
            </a:r>
            <a:r>
              <a:rPr lang="nb-NO" dirty="0"/>
              <a:t>/for-ansatte/</a:t>
            </a:r>
            <a:r>
              <a:rPr lang="nb-NO" dirty="0" err="1"/>
              <a:t>arbeidsstotte</a:t>
            </a:r>
            <a:r>
              <a:rPr lang="nb-NO" dirty="0"/>
              <a:t>/profil/</a:t>
            </a:r>
            <a:r>
              <a:rPr lang="nb-NO" dirty="0" err="1"/>
              <a:t>nettarbeid</a:t>
            </a:r>
            <a:r>
              <a:rPr lang="nb-NO" dirty="0"/>
              <a:t>/ retningslinjer/enheter/</a:t>
            </a:r>
            <a:r>
              <a:rPr lang="nb-NO" dirty="0" err="1"/>
              <a:t>usit</a:t>
            </a:r>
            <a:r>
              <a:rPr lang="nb-NO" dirty="0"/>
              <a:t>/</a:t>
            </a:r>
            <a:r>
              <a:rPr lang="nb-NO" dirty="0" err="1"/>
              <a:t>index.html</a:t>
            </a:r>
            <a:endParaRPr lang="nb-NO" dirty="0"/>
          </a:p>
          <a:p>
            <a:pPr lvl="1"/>
            <a:r>
              <a:rPr lang="nb-NO" dirty="0"/>
              <a:t>Følg prinsippene i informasjonsarkitekturen (mappestrukturen) og retningslinjer for </a:t>
            </a:r>
            <a:r>
              <a:rPr lang="nb-NO" dirty="0" err="1"/>
              <a:t>navning</a:t>
            </a:r>
            <a:r>
              <a:rPr lang="nb-NO" dirty="0"/>
              <a:t> av mapper og dokumenter</a:t>
            </a:r>
          </a:p>
        </p:txBody>
      </p:sp>
      <p:sp>
        <p:nvSpPr>
          <p:cNvPr id="4" name="Date Placeholder 3"/>
          <p:cNvSpPr>
            <a:spLocks noGrp="1"/>
          </p:cNvSpPr>
          <p:nvPr>
            <p:ph type="dt" sz="half" idx="10"/>
          </p:nvPr>
        </p:nvSpPr>
        <p:spPr/>
        <p:txBody>
          <a:bodyPr/>
          <a:lstStyle/>
          <a:p>
            <a:pPr>
              <a:defRPr/>
            </a:pPr>
            <a:r>
              <a:rPr lang="nb-NO" noProof="0" smtClean="0"/>
              <a:t>12. oktober 2016</a:t>
            </a:r>
            <a:endParaRPr lang="nb-NO" noProof="0"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10</a:t>
            </a:fld>
            <a:endParaRPr lang="nb-NO" noProof="0" dirty="0"/>
          </a:p>
        </p:txBody>
      </p:sp>
    </p:spTree>
    <p:extLst>
      <p:ext uri="{BB962C8B-B14F-4D97-AF65-F5344CB8AC3E}">
        <p14:creationId xmlns:p14="http://schemas.microsoft.com/office/powerpoint/2010/main" val="71634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#5:	Du </a:t>
            </a:r>
            <a:r>
              <a:rPr lang="nb-NO" dirty="0"/>
              <a:t>skal ikke publisere innhold for hvem som helst, du skal ha kontroll med hvem som får tilgang til dokumenter og data på nettstedet ditt</a:t>
            </a:r>
          </a:p>
        </p:txBody>
      </p:sp>
      <p:sp>
        <p:nvSpPr>
          <p:cNvPr id="3" name="Content Placeholder 2"/>
          <p:cNvSpPr>
            <a:spLocks noGrp="1"/>
          </p:cNvSpPr>
          <p:nvPr>
            <p:ph idx="1"/>
          </p:nvPr>
        </p:nvSpPr>
        <p:spPr/>
        <p:txBody>
          <a:bodyPr/>
          <a:lstStyle/>
          <a:p>
            <a:r>
              <a:rPr lang="nb-NO" dirty="0" smtClean="0"/>
              <a:t>Åpne nettsteder og nettsider er normalen</a:t>
            </a:r>
          </a:p>
          <a:p>
            <a:pPr lvl="1"/>
            <a:r>
              <a:rPr lang="nb-NO" dirty="0" smtClean="0"/>
              <a:t>Unntak normalt være begrunnet</a:t>
            </a:r>
          </a:p>
          <a:p>
            <a:r>
              <a:rPr lang="nb-NO" dirty="0" smtClean="0"/>
              <a:t>Begrensning av tilgang</a:t>
            </a:r>
          </a:p>
          <a:p>
            <a:pPr lvl="1"/>
            <a:r>
              <a:rPr lang="nb-NO" dirty="0" smtClean="0"/>
              <a:t>Alltid til grupper, ikke enkeltbrukere</a:t>
            </a:r>
          </a:p>
          <a:p>
            <a:pPr lvl="1"/>
            <a:r>
              <a:rPr lang="nb-NO" dirty="0" smtClean="0"/>
              <a:t>Lese</a:t>
            </a:r>
          </a:p>
          <a:p>
            <a:pPr lvl="1"/>
            <a:r>
              <a:rPr lang="nb-NO" dirty="0" smtClean="0"/>
              <a:t>Lese og skrive (brukes bare i nødsfall)</a:t>
            </a:r>
          </a:p>
          <a:p>
            <a:pPr lvl="1"/>
            <a:r>
              <a:rPr lang="nb-NO" dirty="0" smtClean="0"/>
              <a:t>Administrere</a:t>
            </a:r>
          </a:p>
          <a:p>
            <a:pPr lvl="1"/>
            <a:r>
              <a:rPr lang="nb-NO" dirty="0" smtClean="0"/>
              <a:t>Noen skal (nesten) alltid ha tilgang</a:t>
            </a:r>
          </a:p>
          <a:p>
            <a:pPr lvl="1"/>
            <a:endParaRPr lang="nb-NO" dirty="0"/>
          </a:p>
        </p:txBody>
      </p:sp>
      <p:sp>
        <p:nvSpPr>
          <p:cNvPr id="4" name="Date Placeholder 3"/>
          <p:cNvSpPr>
            <a:spLocks noGrp="1"/>
          </p:cNvSpPr>
          <p:nvPr>
            <p:ph type="dt" sz="half" idx="10"/>
          </p:nvPr>
        </p:nvSpPr>
        <p:spPr/>
        <p:txBody>
          <a:bodyPr/>
          <a:lstStyle/>
          <a:p>
            <a:pPr>
              <a:defRPr/>
            </a:pPr>
            <a:r>
              <a:rPr lang="nb-NO" noProof="0" smtClean="0"/>
              <a:t>12. oktober 2016</a:t>
            </a:r>
            <a:endParaRPr lang="nb-NO" noProof="0"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11</a:t>
            </a:fld>
            <a:endParaRPr lang="nb-NO" noProof="0" dirty="0"/>
          </a:p>
        </p:txBody>
      </p:sp>
    </p:spTree>
    <p:extLst>
      <p:ext uri="{BB962C8B-B14F-4D97-AF65-F5344CB8AC3E}">
        <p14:creationId xmlns:p14="http://schemas.microsoft.com/office/powerpoint/2010/main" val="2087276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481235"/>
            <a:ext cx="7921625" cy="1062143"/>
          </a:xfrm>
        </p:spPr>
        <p:txBody>
          <a:bodyPr/>
          <a:lstStyle/>
          <a:p>
            <a:r>
              <a:rPr lang="nb-NO" dirty="0" smtClean="0"/>
              <a:t>#6:	Du </a:t>
            </a:r>
            <a:r>
              <a:rPr lang="nb-NO" dirty="0"/>
              <a:t>skal ikke bruke editoren som en skrivemaskin, – du skal bruke verktøylinja til å lage lesbare, lesverdige og godt strukturerte nettsider</a:t>
            </a:r>
          </a:p>
        </p:txBody>
      </p:sp>
      <p:sp>
        <p:nvSpPr>
          <p:cNvPr id="4" name="Date Placeholder 3"/>
          <p:cNvSpPr>
            <a:spLocks noGrp="1"/>
          </p:cNvSpPr>
          <p:nvPr>
            <p:ph type="dt" sz="half" idx="10"/>
          </p:nvPr>
        </p:nvSpPr>
        <p:spPr/>
        <p:txBody>
          <a:bodyPr/>
          <a:lstStyle/>
          <a:p>
            <a:pPr>
              <a:defRPr/>
            </a:pPr>
            <a:r>
              <a:rPr lang="nb-NO" noProof="0" smtClean="0"/>
              <a:t>12. oktober 2016</a:t>
            </a:r>
            <a:endParaRPr lang="nb-NO" noProof="0"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12</a:t>
            </a:fld>
            <a:endParaRPr lang="nb-NO" noProof="0" dirty="0"/>
          </a:p>
        </p:txBody>
      </p:sp>
      <p:sp>
        <p:nvSpPr>
          <p:cNvPr id="8" name="Content Placeholder 2"/>
          <p:cNvSpPr>
            <a:spLocks noGrp="1"/>
          </p:cNvSpPr>
          <p:nvPr>
            <p:ph idx="1"/>
          </p:nvPr>
        </p:nvSpPr>
        <p:spPr>
          <a:xfrm>
            <a:off x="762000" y="1543378"/>
            <a:ext cx="7924800" cy="710034"/>
          </a:xfrm>
        </p:spPr>
        <p:txBody>
          <a:bodyPr/>
          <a:lstStyle/>
          <a:p>
            <a:r>
              <a:rPr lang="nb-NO" dirty="0" smtClean="0"/>
              <a:t>Redigeringslinja brukes til å lage velstrukturerte og velformete tekster</a:t>
            </a:r>
            <a:endParaRPr lang="nb-NO"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281436"/>
            <a:ext cx="7035800" cy="990600"/>
          </a:xfrm>
          <a:prstGeom prst="rect">
            <a:avLst/>
          </a:prstGeom>
        </p:spPr>
      </p:pic>
      <p:sp>
        <p:nvSpPr>
          <p:cNvPr id="10" name="Content Placeholder 2"/>
          <p:cNvSpPr txBox="1">
            <a:spLocks/>
          </p:cNvSpPr>
          <p:nvPr/>
        </p:nvSpPr>
        <p:spPr bwMode="auto">
          <a:xfrm>
            <a:off x="806683" y="3272036"/>
            <a:ext cx="7924800" cy="160168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lvl1pPr marL="271463" indent="-271463" algn="l" rtl="0" eaLnBrk="0" fontAlgn="base" hangingPunct="0">
              <a:spcBef>
                <a:spcPct val="20000"/>
              </a:spcBef>
              <a:spcAft>
                <a:spcPct val="0"/>
              </a:spcAft>
              <a:buFont typeface="Wingdings" charset="0"/>
              <a:buChar char="§"/>
              <a:defRPr sz="2000" b="0" i="0" baseline="0">
                <a:solidFill>
                  <a:schemeClr val="tx1"/>
                </a:solidFill>
                <a:latin typeface="Tahoma" pitchFamily="34" charset="0"/>
                <a:ea typeface="Tahoma" pitchFamily="34" charset="0"/>
                <a:cs typeface="Tahoma" pitchFamily="34" charset="0"/>
              </a:defRPr>
            </a:lvl1pPr>
            <a:lvl2pPr marL="488950" indent="-230188" algn="l" rtl="0" eaLnBrk="0" fontAlgn="base" hangingPunct="0">
              <a:spcBef>
                <a:spcPct val="20000"/>
              </a:spcBef>
              <a:spcAft>
                <a:spcPct val="0"/>
              </a:spcAft>
              <a:buFont typeface="Wingdings" charset="2"/>
              <a:buChar char="§"/>
              <a:tabLst/>
              <a:defRPr sz="1800" baseline="0">
                <a:solidFill>
                  <a:schemeClr val="tx1"/>
                </a:solidFill>
                <a:latin typeface="Tahoma" pitchFamily="34" charset="0"/>
                <a:ea typeface="Tahoma" pitchFamily="34" charset="0"/>
                <a:cs typeface="Tahoma" pitchFamily="34" charset="0"/>
              </a:defRPr>
            </a:lvl2pPr>
            <a:lvl3pPr marL="758825" indent="-290513" algn="l" rtl="0" eaLnBrk="0" fontAlgn="base" hangingPunct="0">
              <a:spcBef>
                <a:spcPct val="20000"/>
              </a:spcBef>
              <a:spcAft>
                <a:spcPct val="0"/>
              </a:spcAft>
              <a:buFont typeface="Lucida Grande" charset="0"/>
              <a:buChar char="—"/>
              <a:tabLst/>
              <a:defRPr sz="1800">
                <a:solidFill>
                  <a:schemeClr val="tx1"/>
                </a:solidFill>
                <a:latin typeface="Tahoma" pitchFamily="34" charset="0"/>
                <a:ea typeface="Tahoma" pitchFamily="34" charset="0"/>
                <a:cs typeface="Tahoma" pitchFamily="34" charset="0"/>
              </a:defRPr>
            </a:lvl3pPr>
            <a:lvl4pPr marL="977900" indent="-187325" algn="l" rtl="0" eaLnBrk="0" fontAlgn="base" hangingPunct="0">
              <a:spcBef>
                <a:spcPct val="20000"/>
              </a:spcBef>
              <a:spcAft>
                <a:spcPct val="0"/>
              </a:spcAft>
              <a:buFont typeface="Lucida Grande" charset="0"/>
              <a:buChar char="–"/>
              <a:tabLst/>
              <a:defRPr sz="1600">
                <a:solidFill>
                  <a:schemeClr val="tx1"/>
                </a:solidFill>
                <a:latin typeface="Tahoma" pitchFamily="34" charset="0"/>
                <a:ea typeface="Tahoma" pitchFamily="34" charset="0"/>
                <a:cs typeface="Tahoma" pitchFamily="34" charset="0"/>
              </a:defRPr>
            </a:lvl4pPr>
            <a:lvl5pPr marL="1631950" indent="-180975" algn="l" rtl="0" eaLnBrk="0" fontAlgn="base" hangingPunct="0">
              <a:spcBef>
                <a:spcPct val="20000"/>
              </a:spcBef>
              <a:spcAft>
                <a:spcPct val="0"/>
              </a:spcAft>
              <a:buChar char="»"/>
              <a:defRPr sz="1400">
                <a:solidFill>
                  <a:schemeClr val="tx1"/>
                </a:solidFill>
                <a:latin typeface="Tahoma" pitchFamily="34" charset="0"/>
                <a:ea typeface="Tahoma" pitchFamily="34" charset="0"/>
                <a:cs typeface="Tahoma" pitchFamily="34" charset="0"/>
              </a:defRPr>
            </a:lvl5pPr>
            <a:lvl6pPr marL="1996089" indent="-181463" algn="l" rtl="0" fontAlgn="base">
              <a:spcBef>
                <a:spcPct val="20000"/>
              </a:spcBef>
              <a:spcAft>
                <a:spcPct val="0"/>
              </a:spcAft>
              <a:buChar char="»"/>
              <a:defRPr sz="1300">
                <a:solidFill>
                  <a:schemeClr val="tx1"/>
                </a:solidFill>
                <a:latin typeface="+mn-lt"/>
                <a:ea typeface="+mn-ea"/>
                <a:cs typeface="+mn-cs"/>
              </a:defRPr>
            </a:lvl6pPr>
            <a:lvl7pPr marL="2359015" indent="-181463" algn="l" rtl="0" fontAlgn="base">
              <a:spcBef>
                <a:spcPct val="20000"/>
              </a:spcBef>
              <a:spcAft>
                <a:spcPct val="0"/>
              </a:spcAft>
              <a:buChar char="»"/>
              <a:defRPr sz="1300">
                <a:solidFill>
                  <a:schemeClr val="tx1"/>
                </a:solidFill>
                <a:latin typeface="+mn-lt"/>
                <a:ea typeface="+mn-ea"/>
                <a:cs typeface="+mn-cs"/>
              </a:defRPr>
            </a:lvl7pPr>
            <a:lvl8pPr marL="2721940" indent="-181463" algn="l" rtl="0" fontAlgn="base">
              <a:spcBef>
                <a:spcPct val="20000"/>
              </a:spcBef>
              <a:spcAft>
                <a:spcPct val="0"/>
              </a:spcAft>
              <a:buChar char="»"/>
              <a:defRPr sz="1300">
                <a:solidFill>
                  <a:schemeClr val="tx1"/>
                </a:solidFill>
                <a:latin typeface="+mn-lt"/>
                <a:ea typeface="+mn-ea"/>
                <a:cs typeface="+mn-cs"/>
              </a:defRPr>
            </a:lvl8pPr>
            <a:lvl9pPr marL="3084866" indent="-181463" algn="l" rtl="0" fontAlgn="base">
              <a:spcBef>
                <a:spcPct val="20000"/>
              </a:spcBef>
              <a:spcAft>
                <a:spcPct val="0"/>
              </a:spcAft>
              <a:buChar char="»"/>
              <a:defRPr sz="1300">
                <a:solidFill>
                  <a:schemeClr val="tx1"/>
                </a:solidFill>
                <a:latin typeface="+mn-lt"/>
                <a:ea typeface="+mn-ea"/>
                <a:cs typeface="+mn-cs"/>
              </a:defRPr>
            </a:lvl9pPr>
          </a:lstStyle>
          <a:p>
            <a:r>
              <a:rPr lang="nb-NO" kern="0" dirty="0" smtClean="0"/>
              <a:t>Snarveier:</a:t>
            </a:r>
          </a:p>
          <a:p>
            <a:pPr lvl="1"/>
            <a:r>
              <a:rPr lang="nb-NO" kern="0" dirty="0" smtClean="0"/>
              <a:t>&lt;</a:t>
            </a:r>
            <a:r>
              <a:rPr lang="nb-NO" kern="0" dirty="0" err="1" smtClean="0"/>
              <a:t>ctrl</a:t>
            </a:r>
            <a:r>
              <a:rPr lang="nb-NO" kern="0" dirty="0" smtClean="0"/>
              <a:t>&gt;/&lt;</a:t>
            </a:r>
            <a:r>
              <a:rPr lang="nb-NO" kern="0" dirty="0" err="1" smtClean="0"/>
              <a:t>cmd</a:t>
            </a:r>
            <a:r>
              <a:rPr lang="nb-NO" kern="0" dirty="0" smtClean="0"/>
              <a:t>&gt;-[1-5], a, s</a:t>
            </a:r>
          </a:p>
          <a:p>
            <a:r>
              <a:rPr lang="nb-NO" kern="0" dirty="0" smtClean="0"/>
              <a:t>Ikke legg inn blanke linjer og prøv ikke å bruke </a:t>
            </a:r>
            <a:r>
              <a:rPr lang="nb-NO" kern="0" dirty="0" err="1" smtClean="0"/>
              <a:t>mellomromstasten</a:t>
            </a:r>
            <a:r>
              <a:rPr lang="nb-NO" kern="0" dirty="0" smtClean="0"/>
              <a:t> til å justere tekst </a:t>
            </a:r>
            <a:endParaRPr lang="nb-NO" kern="0" dirty="0"/>
          </a:p>
        </p:txBody>
      </p:sp>
    </p:spTree>
    <p:extLst>
      <p:ext uri="{BB962C8B-B14F-4D97-AF65-F5344CB8AC3E}">
        <p14:creationId xmlns:p14="http://schemas.microsoft.com/office/powerpoint/2010/main" val="2078092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515" y="625252"/>
            <a:ext cx="7924800" cy="432048"/>
          </a:xfrm>
        </p:spPr>
        <p:txBody>
          <a:bodyPr/>
          <a:lstStyle/>
          <a:p>
            <a:pPr eaLnBrk="1" fontAlgn="auto" hangingPunct="1">
              <a:spcBef>
                <a:spcPts val="0"/>
              </a:spcBef>
              <a:spcAft>
                <a:spcPts val="0"/>
              </a:spcAft>
            </a:pPr>
            <a:r>
              <a:rPr lang="nb-NO" smtClean="0"/>
              <a:t>Hva er feil med denne?</a:t>
            </a:r>
            <a:endParaRPr lang="nb-NO"/>
          </a:p>
        </p:txBody>
      </p:sp>
      <p:sp>
        <p:nvSpPr>
          <p:cNvPr id="4" name="Date Placeholder 3"/>
          <p:cNvSpPr>
            <a:spLocks noGrp="1"/>
          </p:cNvSpPr>
          <p:nvPr>
            <p:ph type="dt" sz="half" idx="10"/>
          </p:nvPr>
        </p:nvSpPr>
        <p:spPr/>
        <p:txBody>
          <a:bodyPr/>
          <a:lstStyle/>
          <a:p>
            <a:pPr>
              <a:defRPr/>
            </a:pPr>
            <a:r>
              <a:rPr lang="nb-NO" noProof="0" smtClean="0"/>
              <a:t>12. oktober 2016</a:t>
            </a:r>
            <a:endParaRPr lang="nb-NO" noProof="0"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13</a:t>
            </a:fld>
            <a:endParaRPr lang="nb-NO" noProof="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057300"/>
            <a:ext cx="5956300" cy="3263900"/>
          </a:xfrm>
          <a:prstGeom prst="rect">
            <a:avLst/>
          </a:prstGeom>
        </p:spPr>
      </p:pic>
    </p:spTree>
    <p:extLst>
      <p:ext uri="{BB962C8B-B14F-4D97-AF65-F5344CB8AC3E}">
        <p14:creationId xmlns:p14="http://schemas.microsoft.com/office/powerpoint/2010/main" val="1321596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53244"/>
            <a:ext cx="7924800" cy="450025"/>
          </a:xfrm>
        </p:spPr>
        <p:txBody>
          <a:bodyPr/>
          <a:lstStyle/>
          <a:p>
            <a:r>
              <a:rPr lang="nb-NO" dirty="0" smtClean="0"/>
              <a:t>Det er klippet fra Word og limt rett inn på nettsiden:</a:t>
            </a:r>
            <a:endParaRPr lang="nb-NO" dirty="0"/>
          </a:p>
        </p:txBody>
      </p:sp>
      <p:sp>
        <p:nvSpPr>
          <p:cNvPr id="4" name="Date Placeholder 3"/>
          <p:cNvSpPr>
            <a:spLocks noGrp="1"/>
          </p:cNvSpPr>
          <p:nvPr>
            <p:ph type="dt" sz="half" idx="10"/>
          </p:nvPr>
        </p:nvSpPr>
        <p:spPr/>
        <p:txBody>
          <a:bodyPr/>
          <a:lstStyle/>
          <a:p>
            <a:pPr>
              <a:defRPr/>
            </a:pPr>
            <a:r>
              <a:rPr lang="nb-NO" noProof="0" smtClean="0"/>
              <a:t>12. oktober 2016</a:t>
            </a:r>
            <a:endParaRPr lang="nb-NO" noProof="0"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14</a:t>
            </a:fld>
            <a:endParaRPr lang="nb-NO" noProof="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965872"/>
            <a:ext cx="5472608" cy="28277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766" y="4169049"/>
            <a:ext cx="5760498" cy="992707"/>
          </a:xfrm>
          <a:prstGeom prst="rect">
            <a:avLst/>
          </a:prstGeom>
        </p:spPr>
      </p:pic>
      <p:sp>
        <p:nvSpPr>
          <p:cNvPr id="8" name="Content Placeholder 2"/>
          <p:cNvSpPr txBox="1">
            <a:spLocks/>
          </p:cNvSpPr>
          <p:nvPr/>
        </p:nvSpPr>
        <p:spPr bwMode="auto">
          <a:xfrm>
            <a:off x="751656" y="3793604"/>
            <a:ext cx="7924800" cy="45002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lvl1pPr marL="271463" indent="-271463" algn="l" rtl="0" eaLnBrk="0" fontAlgn="base" hangingPunct="0">
              <a:spcBef>
                <a:spcPct val="20000"/>
              </a:spcBef>
              <a:spcAft>
                <a:spcPct val="0"/>
              </a:spcAft>
              <a:buFont typeface="Wingdings" charset="0"/>
              <a:buChar char="§"/>
              <a:defRPr sz="2000" b="0" i="0" baseline="0">
                <a:solidFill>
                  <a:schemeClr val="tx1"/>
                </a:solidFill>
                <a:latin typeface="Tahoma" pitchFamily="34" charset="0"/>
                <a:ea typeface="Tahoma" pitchFamily="34" charset="0"/>
                <a:cs typeface="Tahoma" pitchFamily="34" charset="0"/>
              </a:defRPr>
            </a:lvl1pPr>
            <a:lvl2pPr marL="488950" indent="-230188" algn="l" rtl="0" eaLnBrk="0" fontAlgn="base" hangingPunct="0">
              <a:spcBef>
                <a:spcPct val="20000"/>
              </a:spcBef>
              <a:spcAft>
                <a:spcPct val="0"/>
              </a:spcAft>
              <a:buFont typeface="Wingdings" charset="2"/>
              <a:buChar char="§"/>
              <a:tabLst/>
              <a:defRPr sz="1800" baseline="0">
                <a:solidFill>
                  <a:schemeClr val="tx1"/>
                </a:solidFill>
                <a:latin typeface="Tahoma" pitchFamily="34" charset="0"/>
                <a:ea typeface="Tahoma" pitchFamily="34" charset="0"/>
                <a:cs typeface="Tahoma" pitchFamily="34" charset="0"/>
              </a:defRPr>
            </a:lvl2pPr>
            <a:lvl3pPr marL="758825" indent="-290513" algn="l" rtl="0" eaLnBrk="0" fontAlgn="base" hangingPunct="0">
              <a:spcBef>
                <a:spcPct val="20000"/>
              </a:spcBef>
              <a:spcAft>
                <a:spcPct val="0"/>
              </a:spcAft>
              <a:buFont typeface="Lucida Grande" charset="0"/>
              <a:buChar char="—"/>
              <a:tabLst/>
              <a:defRPr sz="1800">
                <a:solidFill>
                  <a:schemeClr val="tx1"/>
                </a:solidFill>
                <a:latin typeface="Tahoma" pitchFamily="34" charset="0"/>
                <a:ea typeface="Tahoma" pitchFamily="34" charset="0"/>
                <a:cs typeface="Tahoma" pitchFamily="34" charset="0"/>
              </a:defRPr>
            </a:lvl3pPr>
            <a:lvl4pPr marL="977900" indent="-187325" algn="l" rtl="0" eaLnBrk="0" fontAlgn="base" hangingPunct="0">
              <a:spcBef>
                <a:spcPct val="20000"/>
              </a:spcBef>
              <a:spcAft>
                <a:spcPct val="0"/>
              </a:spcAft>
              <a:buFont typeface="Lucida Grande" charset="0"/>
              <a:buChar char="–"/>
              <a:tabLst/>
              <a:defRPr sz="1600">
                <a:solidFill>
                  <a:schemeClr val="tx1"/>
                </a:solidFill>
                <a:latin typeface="Tahoma" pitchFamily="34" charset="0"/>
                <a:ea typeface="Tahoma" pitchFamily="34" charset="0"/>
                <a:cs typeface="Tahoma" pitchFamily="34" charset="0"/>
              </a:defRPr>
            </a:lvl4pPr>
            <a:lvl5pPr marL="1631950" indent="-180975" algn="l" rtl="0" eaLnBrk="0" fontAlgn="base" hangingPunct="0">
              <a:spcBef>
                <a:spcPct val="20000"/>
              </a:spcBef>
              <a:spcAft>
                <a:spcPct val="0"/>
              </a:spcAft>
              <a:buChar char="»"/>
              <a:defRPr sz="1400">
                <a:solidFill>
                  <a:schemeClr val="tx1"/>
                </a:solidFill>
                <a:latin typeface="Tahoma" pitchFamily="34" charset="0"/>
                <a:ea typeface="Tahoma" pitchFamily="34" charset="0"/>
                <a:cs typeface="Tahoma" pitchFamily="34" charset="0"/>
              </a:defRPr>
            </a:lvl5pPr>
            <a:lvl6pPr marL="1996089" indent="-181463" algn="l" rtl="0" fontAlgn="base">
              <a:spcBef>
                <a:spcPct val="20000"/>
              </a:spcBef>
              <a:spcAft>
                <a:spcPct val="0"/>
              </a:spcAft>
              <a:buChar char="»"/>
              <a:defRPr sz="1300">
                <a:solidFill>
                  <a:schemeClr val="tx1"/>
                </a:solidFill>
                <a:latin typeface="+mn-lt"/>
                <a:ea typeface="+mn-ea"/>
                <a:cs typeface="+mn-cs"/>
              </a:defRPr>
            </a:lvl6pPr>
            <a:lvl7pPr marL="2359015" indent="-181463" algn="l" rtl="0" fontAlgn="base">
              <a:spcBef>
                <a:spcPct val="20000"/>
              </a:spcBef>
              <a:spcAft>
                <a:spcPct val="0"/>
              </a:spcAft>
              <a:buChar char="»"/>
              <a:defRPr sz="1300">
                <a:solidFill>
                  <a:schemeClr val="tx1"/>
                </a:solidFill>
                <a:latin typeface="+mn-lt"/>
                <a:ea typeface="+mn-ea"/>
                <a:cs typeface="+mn-cs"/>
              </a:defRPr>
            </a:lvl7pPr>
            <a:lvl8pPr marL="2721940" indent="-181463" algn="l" rtl="0" fontAlgn="base">
              <a:spcBef>
                <a:spcPct val="20000"/>
              </a:spcBef>
              <a:spcAft>
                <a:spcPct val="0"/>
              </a:spcAft>
              <a:buChar char="»"/>
              <a:defRPr sz="1300">
                <a:solidFill>
                  <a:schemeClr val="tx1"/>
                </a:solidFill>
                <a:latin typeface="+mn-lt"/>
                <a:ea typeface="+mn-ea"/>
                <a:cs typeface="+mn-cs"/>
              </a:defRPr>
            </a:lvl8pPr>
            <a:lvl9pPr marL="3084866" indent="-181463" algn="l" rtl="0" fontAlgn="base">
              <a:spcBef>
                <a:spcPct val="20000"/>
              </a:spcBef>
              <a:spcAft>
                <a:spcPct val="0"/>
              </a:spcAft>
              <a:buChar char="»"/>
              <a:defRPr sz="1300">
                <a:solidFill>
                  <a:schemeClr val="tx1"/>
                </a:solidFill>
                <a:latin typeface="+mn-lt"/>
                <a:ea typeface="+mn-ea"/>
                <a:cs typeface="+mn-cs"/>
              </a:defRPr>
            </a:lvl9pPr>
          </a:lstStyle>
          <a:p>
            <a:r>
              <a:rPr lang="nb-NO" kern="0" dirty="0" smtClean="0"/>
              <a:t>Koden renset for Word-graps:</a:t>
            </a:r>
            <a:endParaRPr lang="nb-NO" kern="0" dirty="0"/>
          </a:p>
        </p:txBody>
      </p:sp>
    </p:spTree>
    <p:extLst>
      <p:ext uri="{BB962C8B-B14F-4D97-AF65-F5344CB8AC3E}">
        <p14:creationId xmlns:p14="http://schemas.microsoft.com/office/powerpoint/2010/main" val="1822172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481236"/>
            <a:ext cx="7921625" cy="720080"/>
          </a:xfrm>
        </p:spPr>
        <p:txBody>
          <a:bodyPr/>
          <a:lstStyle/>
          <a:p>
            <a:r>
              <a:rPr lang="nb-NO" dirty="0" smtClean="0"/>
              <a:t>#7:	Du </a:t>
            </a:r>
            <a:r>
              <a:rPr lang="nb-NO" dirty="0"/>
              <a:t>skal ikke legge nettadresser (URL-er) i løpende tekst, – du skal praktisere hypertekst</a:t>
            </a:r>
          </a:p>
        </p:txBody>
      </p:sp>
      <p:sp>
        <p:nvSpPr>
          <p:cNvPr id="3" name="Content Placeholder 2"/>
          <p:cNvSpPr>
            <a:spLocks noGrp="1"/>
          </p:cNvSpPr>
          <p:nvPr>
            <p:ph idx="1"/>
          </p:nvPr>
        </p:nvSpPr>
        <p:spPr>
          <a:xfrm>
            <a:off x="762000" y="1355378"/>
            <a:ext cx="7924800" cy="422002"/>
          </a:xfrm>
        </p:spPr>
        <p:txBody>
          <a:bodyPr/>
          <a:lstStyle/>
          <a:p>
            <a:r>
              <a:rPr lang="nb-NO" dirty="0" smtClean="0"/>
              <a:t>Bruk lenketekst (‘tittel’) i stedet for URL</a:t>
            </a:r>
            <a:endParaRPr lang="nb-NO" dirty="0"/>
          </a:p>
        </p:txBody>
      </p:sp>
      <p:sp>
        <p:nvSpPr>
          <p:cNvPr id="4" name="Date Placeholder 3"/>
          <p:cNvSpPr>
            <a:spLocks noGrp="1"/>
          </p:cNvSpPr>
          <p:nvPr>
            <p:ph type="dt" sz="half" idx="10"/>
          </p:nvPr>
        </p:nvSpPr>
        <p:spPr/>
        <p:txBody>
          <a:bodyPr/>
          <a:lstStyle/>
          <a:p>
            <a:pPr>
              <a:defRPr/>
            </a:pPr>
            <a:r>
              <a:rPr lang="nb-NO" noProof="0" smtClean="0"/>
              <a:t>12. oktober 2016</a:t>
            </a:r>
            <a:endParaRPr lang="nb-NO" noProof="0"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15</a:t>
            </a:fld>
            <a:endParaRPr lang="nb-NO" noProof="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865261"/>
            <a:ext cx="6464300" cy="1193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207" y="3058069"/>
            <a:ext cx="6502400" cy="812800"/>
          </a:xfrm>
          <a:prstGeom prst="rect">
            <a:avLst/>
          </a:prstGeom>
        </p:spPr>
      </p:pic>
    </p:spTree>
    <p:extLst>
      <p:ext uri="{BB962C8B-B14F-4D97-AF65-F5344CB8AC3E}">
        <p14:creationId xmlns:p14="http://schemas.microsoft.com/office/powerpoint/2010/main" val="994857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4" name="Date Placeholder 3"/>
          <p:cNvSpPr>
            <a:spLocks noGrp="1"/>
          </p:cNvSpPr>
          <p:nvPr>
            <p:ph type="dt" sz="half" idx="10"/>
          </p:nvPr>
        </p:nvSpPr>
        <p:spPr/>
        <p:txBody>
          <a:bodyPr/>
          <a:lstStyle/>
          <a:p>
            <a:pPr>
              <a:defRPr/>
            </a:pPr>
            <a:r>
              <a:rPr lang="nb-NO" noProof="0" smtClean="0"/>
              <a:t>12. oktober 2016</a:t>
            </a:r>
            <a:endParaRPr lang="nb-NO" noProof="0"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16</a:t>
            </a:fld>
            <a:endParaRPr lang="nb-NO" noProof="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665114"/>
            <a:ext cx="4170040" cy="284163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264" y="1665114"/>
            <a:ext cx="4265860" cy="2912386"/>
          </a:xfrm>
          <a:prstGeom prst="rect">
            <a:avLst/>
          </a:prstGeom>
        </p:spPr>
      </p:pic>
    </p:spTree>
    <p:extLst>
      <p:ext uri="{BB962C8B-B14F-4D97-AF65-F5344CB8AC3E}">
        <p14:creationId xmlns:p14="http://schemas.microsoft.com/office/powerpoint/2010/main" val="1320632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t>
            </a:r>
            <a:r>
              <a:rPr lang="nb-NO" dirty="0"/>
              <a:t>8: Du kan bruke komponenter til å automatisere oppgaver og utnytte mulighetene til å lage brukbare nettsider og nettsteder</a:t>
            </a:r>
          </a:p>
        </p:txBody>
      </p:sp>
      <p:sp>
        <p:nvSpPr>
          <p:cNvPr id="3" name="Content Placeholder 2"/>
          <p:cNvSpPr>
            <a:spLocks noGrp="1"/>
          </p:cNvSpPr>
          <p:nvPr>
            <p:ph idx="1"/>
          </p:nvPr>
        </p:nvSpPr>
        <p:spPr/>
        <p:txBody>
          <a:bodyPr/>
          <a:lstStyle/>
          <a:p>
            <a:r>
              <a:rPr lang="en-US" dirty="0" err="1" smtClean="0"/>
              <a:t>Lokalt</a:t>
            </a:r>
            <a:r>
              <a:rPr lang="en-US" dirty="0" smtClean="0"/>
              <a:t> </a:t>
            </a:r>
            <a:r>
              <a:rPr lang="en-US" dirty="0" err="1" smtClean="0"/>
              <a:t>søk</a:t>
            </a:r>
            <a:endParaRPr lang="en-US" dirty="0" smtClean="0"/>
          </a:p>
          <a:p>
            <a:pPr lvl="1"/>
            <a:r>
              <a:rPr lang="en-US" dirty="0" smtClean="0"/>
              <a:t>$</a:t>
            </a:r>
            <a:r>
              <a:rPr lang="en-US" dirty="0"/>
              <a:t>{</a:t>
            </a:r>
            <a:r>
              <a:rPr lang="en-US" dirty="0" err="1"/>
              <a:t>include:search-form</a:t>
            </a:r>
            <a:r>
              <a:rPr lang="en-US" dirty="0" smtClean="0"/>
              <a:t>}</a:t>
            </a:r>
          </a:p>
          <a:p>
            <a:r>
              <a:rPr lang="en-US" dirty="0" err="1" smtClean="0"/>
              <a:t>Automatisk</a:t>
            </a:r>
            <a:r>
              <a:rPr lang="en-US" dirty="0" smtClean="0"/>
              <a:t> </a:t>
            </a:r>
            <a:r>
              <a:rPr lang="en-US" dirty="0" err="1" smtClean="0"/>
              <a:t>generert</a:t>
            </a:r>
            <a:r>
              <a:rPr lang="en-US" dirty="0" smtClean="0"/>
              <a:t> </a:t>
            </a:r>
            <a:r>
              <a:rPr lang="en-US" dirty="0" err="1" smtClean="0"/>
              <a:t>innholdfortegnelse</a:t>
            </a:r>
            <a:endParaRPr lang="en-US" dirty="0" smtClean="0"/>
          </a:p>
          <a:p>
            <a:pPr lvl="1"/>
            <a:r>
              <a:rPr lang="en-US" dirty="0" smtClean="0"/>
              <a:t>${</a:t>
            </a:r>
            <a:r>
              <a:rPr lang="en-US" dirty="0" err="1" smtClean="0"/>
              <a:t>resource:toc</a:t>
            </a:r>
            <a:r>
              <a:rPr lang="en-US" dirty="0" smtClean="0"/>
              <a:t>}</a:t>
            </a:r>
          </a:p>
          <a:p>
            <a:r>
              <a:rPr lang="en-US" dirty="0" err="1" smtClean="0"/>
              <a:t>Undermapper</a:t>
            </a:r>
            <a:r>
              <a:rPr lang="en-US" dirty="0" smtClean="0"/>
              <a:t> </a:t>
            </a:r>
            <a:r>
              <a:rPr lang="en-US" dirty="0" err="1" smtClean="0"/>
              <a:t>i</a:t>
            </a:r>
            <a:r>
              <a:rPr lang="en-US" dirty="0" smtClean="0"/>
              <a:t> </a:t>
            </a:r>
            <a:r>
              <a:rPr lang="en-US" dirty="0" err="1" smtClean="0"/>
              <a:t>hovedfeltet</a:t>
            </a:r>
            <a:endParaRPr lang="en-US" dirty="0"/>
          </a:p>
          <a:p>
            <a:pPr lvl="1"/>
            <a:r>
              <a:rPr lang="en-US" dirty="0" smtClean="0"/>
              <a:t>${</a:t>
            </a:r>
            <a:r>
              <a:rPr lang="en-US" dirty="0" err="1" smtClean="0"/>
              <a:t>resource:subfolder-menu</a:t>
            </a:r>
            <a:r>
              <a:rPr lang="en-US" dirty="0" smtClean="0"/>
              <a:t>}</a:t>
            </a:r>
          </a:p>
          <a:p>
            <a:r>
              <a:rPr lang="en-US" dirty="0" smtClean="0"/>
              <a:t>Feed-</a:t>
            </a:r>
            <a:r>
              <a:rPr lang="en-US" dirty="0" err="1" smtClean="0"/>
              <a:t>komponent</a:t>
            </a:r>
            <a:endParaRPr lang="en-US" dirty="0" smtClean="0"/>
          </a:p>
          <a:p>
            <a:pPr lvl="1"/>
            <a:r>
              <a:rPr lang="en-US" dirty="0" smtClean="0"/>
              <a:t>${</a:t>
            </a:r>
            <a:r>
              <a:rPr lang="en-US" dirty="0" err="1" smtClean="0"/>
              <a:t>include:feed</a:t>
            </a:r>
            <a:r>
              <a:rPr lang="en-US" dirty="0"/>
              <a:t> </a:t>
            </a:r>
            <a:r>
              <a:rPr lang="en-US" dirty="0" err="1"/>
              <a:t>url</a:t>
            </a:r>
            <a:r>
              <a:rPr lang="en-US" dirty="0"/>
              <a:t>=[/</a:t>
            </a:r>
            <a:r>
              <a:rPr lang="en-US" dirty="0" err="1"/>
              <a:t>om</a:t>
            </a:r>
            <a:r>
              <a:rPr lang="en-US" dirty="0"/>
              <a:t>/</a:t>
            </a:r>
            <a:r>
              <a:rPr lang="en-US" dirty="0" err="1"/>
              <a:t>aktuelt</a:t>
            </a:r>
            <a:r>
              <a:rPr lang="en-US" dirty="0" smtClean="0"/>
              <a:t>/?</a:t>
            </a:r>
            <a:r>
              <a:rPr lang="en-US" dirty="0" err="1"/>
              <a:t>vrtx</a:t>
            </a:r>
            <a:r>
              <a:rPr lang="en-US" dirty="0"/>
              <a:t>=feed</a:t>
            </a:r>
            <a:r>
              <a:rPr lang="en-US" dirty="0" smtClean="0"/>
              <a:t>]}</a:t>
            </a:r>
          </a:p>
          <a:p>
            <a:pPr lvl="1"/>
            <a:endParaRPr lang="en-US" dirty="0"/>
          </a:p>
          <a:p>
            <a:endParaRPr lang="nb-NO" dirty="0"/>
          </a:p>
        </p:txBody>
      </p:sp>
      <p:sp>
        <p:nvSpPr>
          <p:cNvPr id="4" name="Date Placeholder 3"/>
          <p:cNvSpPr>
            <a:spLocks noGrp="1"/>
          </p:cNvSpPr>
          <p:nvPr>
            <p:ph type="dt" sz="half" idx="10"/>
          </p:nvPr>
        </p:nvSpPr>
        <p:spPr/>
        <p:txBody>
          <a:bodyPr/>
          <a:lstStyle/>
          <a:p>
            <a:pPr>
              <a:defRPr/>
            </a:pPr>
            <a:r>
              <a:rPr lang="nb-NO" noProof="0" smtClean="0"/>
              <a:t>12. oktober 2016</a:t>
            </a:r>
            <a:endParaRPr lang="nb-NO" noProof="0"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17</a:t>
            </a:fld>
            <a:endParaRPr lang="nb-NO" noProof="0" dirty="0"/>
          </a:p>
        </p:txBody>
      </p:sp>
      <p:pic>
        <p:nvPicPr>
          <p:cNvPr id="6" name="Picture 5"/>
          <p:cNvPicPr>
            <a:picLocks noChangeAspect="1"/>
          </p:cNvPicPr>
          <p:nvPr/>
        </p:nvPicPr>
        <p:blipFill>
          <a:blip r:embed="rId2"/>
          <a:stretch>
            <a:fillRect/>
          </a:stretch>
        </p:blipFill>
        <p:spPr>
          <a:xfrm>
            <a:off x="5292080" y="1849388"/>
            <a:ext cx="3017781" cy="496597"/>
          </a:xfrm>
          <a:prstGeom prst="rect">
            <a:avLst/>
          </a:prstGeom>
        </p:spPr>
      </p:pic>
      <p:pic>
        <p:nvPicPr>
          <p:cNvPr id="7" name="Picture 6"/>
          <p:cNvPicPr>
            <a:picLocks noChangeAspect="1"/>
          </p:cNvPicPr>
          <p:nvPr/>
        </p:nvPicPr>
        <p:blipFill>
          <a:blip r:embed="rId3"/>
          <a:stretch>
            <a:fillRect/>
          </a:stretch>
        </p:blipFill>
        <p:spPr>
          <a:xfrm>
            <a:off x="5940152" y="2209428"/>
            <a:ext cx="2850911" cy="2304256"/>
          </a:xfrm>
          <a:prstGeom prst="rect">
            <a:avLst/>
          </a:prstGeom>
        </p:spPr>
      </p:pic>
      <p:pic>
        <p:nvPicPr>
          <p:cNvPr id="8" name="Picture 7"/>
          <p:cNvPicPr>
            <a:picLocks noChangeAspect="1"/>
          </p:cNvPicPr>
          <p:nvPr/>
        </p:nvPicPr>
        <p:blipFill>
          <a:blip r:embed="rId4"/>
          <a:stretch>
            <a:fillRect/>
          </a:stretch>
        </p:blipFill>
        <p:spPr>
          <a:xfrm>
            <a:off x="4716016" y="2929508"/>
            <a:ext cx="4343096" cy="1274192"/>
          </a:xfrm>
          <a:prstGeom prst="rect">
            <a:avLst/>
          </a:prstGeom>
        </p:spPr>
      </p:pic>
      <p:pic>
        <p:nvPicPr>
          <p:cNvPr id="9" name="Picture 8"/>
          <p:cNvPicPr>
            <a:picLocks noChangeAspect="1"/>
          </p:cNvPicPr>
          <p:nvPr/>
        </p:nvPicPr>
        <p:blipFill>
          <a:blip r:embed="rId5"/>
          <a:stretch>
            <a:fillRect/>
          </a:stretch>
        </p:blipFill>
        <p:spPr>
          <a:xfrm>
            <a:off x="6444208" y="1633364"/>
            <a:ext cx="2508066" cy="3145532"/>
          </a:xfrm>
          <a:prstGeom prst="rect">
            <a:avLst/>
          </a:prstGeom>
        </p:spPr>
      </p:pic>
    </p:spTree>
    <p:extLst>
      <p:ext uri="{BB962C8B-B14F-4D97-AF65-F5344CB8AC3E}">
        <p14:creationId xmlns:p14="http://schemas.microsoft.com/office/powerpoint/2010/main" val="163018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#9</a:t>
            </a:r>
            <a:r>
              <a:rPr lang="nb-NO" dirty="0"/>
              <a:t>: Du kan bruke tabeller, men de skal brukes riktig og noen ganger finnes det gode alternativer til bruk av tabeller</a:t>
            </a:r>
          </a:p>
        </p:txBody>
      </p:sp>
      <p:sp>
        <p:nvSpPr>
          <p:cNvPr id="3" name="Content Placeholder 2"/>
          <p:cNvSpPr>
            <a:spLocks noGrp="1"/>
          </p:cNvSpPr>
          <p:nvPr>
            <p:ph idx="1"/>
          </p:nvPr>
        </p:nvSpPr>
        <p:spPr/>
        <p:txBody>
          <a:bodyPr/>
          <a:lstStyle/>
          <a:p>
            <a:r>
              <a:rPr lang="nb-NO" dirty="0" smtClean="0"/>
              <a:t>Ikke bruk tabeller til referater</a:t>
            </a:r>
          </a:p>
          <a:p>
            <a:r>
              <a:rPr lang="nb-NO" dirty="0" smtClean="0"/>
              <a:t>Men til data er det greit</a:t>
            </a:r>
          </a:p>
          <a:p>
            <a:r>
              <a:rPr lang="nb-NO" dirty="0" smtClean="0"/>
              <a:t>Noen kjekke triks:</a:t>
            </a:r>
          </a:p>
          <a:p>
            <a:pPr lvl="1"/>
            <a:r>
              <a:rPr lang="nb-NO" dirty="0" smtClean="0"/>
              <a:t>Bred tabell?</a:t>
            </a:r>
          </a:p>
          <a:p>
            <a:pPr lvl="2"/>
            <a:r>
              <a:rPr lang="nb-NO" dirty="0" smtClean="0"/>
              <a:t>Skru av venstremeny på ”Visuell profil”-arkfanen</a:t>
            </a:r>
          </a:p>
          <a:p>
            <a:pPr lvl="1"/>
            <a:r>
              <a:rPr lang="nb-NO" dirty="0" smtClean="0"/>
              <a:t>Trenger du enda mer plass?</a:t>
            </a:r>
          </a:p>
          <a:p>
            <a:pPr lvl="2"/>
            <a:r>
              <a:rPr lang="nb-NO" dirty="0" smtClean="0"/>
              <a:t>Bruk klassen ”r</a:t>
            </a:r>
            <a:r>
              <a:rPr lang="en-US" dirty="0" err="1" smtClean="0"/>
              <a:t>etro</a:t>
            </a:r>
            <a:r>
              <a:rPr lang="en-US" dirty="0" smtClean="0"/>
              <a:t>” </a:t>
            </a:r>
            <a:r>
              <a:rPr lang="en-US" dirty="0" err="1" smtClean="0"/>
              <a:t>eller</a:t>
            </a:r>
            <a:r>
              <a:rPr lang="en-US" dirty="0" smtClean="0"/>
              <a:t> </a:t>
            </a:r>
            <a:endParaRPr lang="en-US" dirty="0"/>
          </a:p>
          <a:p>
            <a:pPr lvl="2"/>
            <a:r>
              <a:rPr lang="en-US" dirty="0" err="1" smtClean="0"/>
              <a:t>Klassen</a:t>
            </a:r>
            <a:r>
              <a:rPr lang="en-US" dirty="0" smtClean="0"/>
              <a:t> “overflow</a:t>
            </a:r>
            <a:r>
              <a:rPr lang="en-US" dirty="0"/>
              <a:t>-</a:t>
            </a:r>
            <a:r>
              <a:rPr lang="en-US" dirty="0" smtClean="0"/>
              <a:t>hidden”</a:t>
            </a:r>
          </a:p>
          <a:p>
            <a:pPr lvl="1"/>
            <a:r>
              <a:rPr lang="en-US" dirty="0" err="1" smtClean="0"/>
              <a:t>Behov</a:t>
            </a:r>
            <a:r>
              <a:rPr lang="en-US" dirty="0" smtClean="0"/>
              <a:t> for </a:t>
            </a:r>
            <a:r>
              <a:rPr lang="en-US" dirty="0" err="1" smtClean="0"/>
              <a:t>sortering</a:t>
            </a:r>
            <a:r>
              <a:rPr lang="en-US" dirty="0" smtClean="0"/>
              <a:t> </a:t>
            </a:r>
            <a:r>
              <a:rPr lang="en-US" dirty="0" err="1" smtClean="0"/>
              <a:t>på</a:t>
            </a:r>
            <a:r>
              <a:rPr lang="en-US" dirty="0" smtClean="0"/>
              <a:t> </a:t>
            </a:r>
            <a:r>
              <a:rPr lang="en-US" dirty="0" err="1" smtClean="0"/>
              <a:t>kolonnene</a:t>
            </a:r>
            <a:r>
              <a:rPr lang="en-US" dirty="0" smtClean="0"/>
              <a:t>?</a:t>
            </a:r>
          </a:p>
          <a:p>
            <a:pPr lvl="2"/>
            <a:r>
              <a:rPr lang="en-US" dirty="0" err="1" smtClean="0"/>
              <a:t>Bruk</a:t>
            </a:r>
            <a:r>
              <a:rPr lang="en-US" dirty="0" smtClean="0"/>
              <a:t> </a:t>
            </a:r>
            <a:r>
              <a:rPr lang="en-US" dirty="0" err="1" smtClean="0"/>
              <a:t>klassen</a:t>
            </a:r>
            <a:r>
              <a:rPr lang="en-US" dirty="0"/>
              <a:t> </a:t>
            </a:r>
            <a:r>
              <a:rPr lang="en-US" dirty="0" smtClean="0"/>
              <a:t>“sortable”</a:t>
            </a:r>
            <a:endParaRPr lang="nb-NO" dirty="0" smtClean="0"/>
          </a:p>
          <a:p>
            <a:endParaRPr lang="nb-NO" dirty="0"/>
          </a:p>
        </p:txBody>
      </p:sp>
      <p:sp>
        <p:nvSpPr>
          <p:cNvPr id="4" name="Date Placeholder 3"/>
          <p:cNvSpPr>
            <a:spLocks noGrp="1"/>
          </p:cNvSpPr>
          <p:nvPr>
            <p:ph type="dt" sz="half" idx="10"/>
          </p:nvPr>
        </p:nvSpPr>
        <p:spPr/>
        <p:txBody>
          <a:bodyPr/>
          <a:lstStyle/>
          <a:p>
            <a:pPr>
              <a:defRPr/>
            </a:pPr>
            <a:r>
              <a:rPr lang="nb-NO" noProof="0" smtClean="0"/>
              <a:t>12. oktober 2016</a:t>
            </a:r>
            <a:endParaRPr lang="nb-NO" noProof="0"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18</a:t>
            </a:fld>
            <a:endParaRPr lang="nb-NO" noProof="0" dirty="0"/>
          </a:p>
        </p:txBody>
      </p:sp>
    </p:spTree>
    <p:extLst>
      <p:ext uri="{BB962C8B-B14F-4D97-AF65-F5344CB8AC3E}">
        <p14:creationId xmlns:p14="http://schemas.microsoft.com/office/powerpoint/2010/main" val="1413248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481236"/>
            <a:ext cx="7921625" cy="720080"/>
          </a:xfrm>
        </p:spPr>
        <p:txBody>
          <a:bodyPr/>
          <a:lstStyle/>
          <a:p>
            <a:pPr marL="717550" indent="-708025">
              <a:tabLst>
                <a:tab pos="749300" algn="l"/>
              </a:tabLst>
            </a:pPr>
            <a:r>
              <a:rPr lang="nb-NO" dirty="0" smtClean="0"/>
              <a:t>#10</a:t>
            </a:r>
            <a:r>
              <a:rPr lang="nb-NO" dirty="0"/>
              <a:t>: Du kan godt bruke bilder og illustrasjoner til å gjøre nettsidene og nettstedet ekstra tiltrekkende</a:t>
            </a:r>
          </a:p>
        </p:txBody>
      </p:sp>
      <p:sp>
        <p:nvSpPr>
          <p:cNvPr id="3" name="Content Placeholder 2"/>
          <p:cNvSpPr>
            <a:spLocks noGrp="1"/>
          </p:cNvSpPr>
          <p:nvPr>
            <p:ph idx="1"/>
          </p:nvPr>
        </p:nvSpPr>
        <p:spPr>
          <a:xfrm>
            <a:off x="762000" y="1345332"/>
            <a:ext cx="7924800" cy="3860409"/>
          </a:xfrm>
        </p:spPr>
        <p:txBody>
          <a:bodyPr/>
          <a:lstStyle/>
          <a:p>
            <a:endParaRPr lang="nb-NO" dirty="0"/>
          </a:p>
        </p:txBody>
      </p:sp>
      <p:sp>
        <p:nvSpPr>
          <p:cNvPr id="4" name="Date Placeholder 3"/>
          <p:cNvSpPr>
            <a:spLocks noGrp="1"/>
          </p:cNvSpPr>
          <p:nvPr>
            <p:ph type="dt" sz="half" idx="10"/>
          </p:nvPr>
        </p:nvSpPr>
        <p:spPr/>
        <p:txBody>
          <a:bodyPr/>
          <a:lstStyle/>
          <a:p>
            <a:pPr>
              <a:defRPr/>
            </a:pPr>
            <a:r>
              <a:rPr lang="nb-NO" noProof="0" smtClean="0"/>
              <a:t>12. oktober 2016</a:t>
            </a:r>
            <a:endParaRPr lang="nb-NO" noProof="0"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19</a:t>
            </a:fld>
            <a:endParaRPr lang="nb-NO" noProof="0" dirty="0"/>
          </a:p>
        </p:txBody>
      </p:sp>
    </p:spTree>
    <p:extLst>
      <p:ext uri="{BB962C8B-B14F-4D97-AF65-F5344CB8AC3E}">
        <p14:creationId xmlns:p14="http://schemas.microsoft.com/office/powerpoint/2010/main" val="1252135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9228"/>
            <a:ext cx="7921625" cy="421134"/>
          </a:xfrm>
        </p:spPr>
        <p:txBody>
          <a:bodyPr/>
          <a:lstStyle/>
          <a:p>
            <a:r>
              <a:rPr lang="nb-NO" dirty="0" smtClean="0"/>
              <a:t>10 bud: 7 påbud og 3 tilbud</a:t>
            </a:r>
            <a:endParaRPr lang="nb-NO" dirty="0"/>
          </a:p>
        </p:txBody>
      </p:sp>
      <p:sp>
        <p:nvSpPr>
          <p:cNvPr id="3" name="Content Placeholder 2"/>
          <p:cNvSpPr>
            <a:spLocks noGrp="1"/>
          </p:cNvSpPr>
          <p:nvPr>
            <p:ph idx="1"/>
          </p:nvPr>
        </p:nvSpPr>
        <p:spPr>
          <a:xfrm>
            <a:off x="746310" y="902370"/>
            <a:ext cx="7924800" cy="4431630"/>
          </a:xfrm>
        </p:spPr>
        <p:txBody>
          <a:bodyPr/>
          <a:lstStyle/>
          <a:p>
            <a:pPr marL="228600" indent="-228600"/>
            <a:r>
              <a:rPr lang="nb-NO" sz="1600" b="1" dirty="0" smtClean="0"/>
              <a:t>7 påbud:</a:t>
            </a:r>
          </a:p>
          <a:p>
            <a:pPr lvl="1" indent="-260350">
              <a:buFont typeface="+mj-lt"/>
              <a:buAutoNum type="arabicPeriod"/>
            </a:pPr>
            <a:r>
              <a:rPr lang="nb-NO" sz="1300" dirty="0" smtClean="0"/>
              <a:t>Du skal gi nettsida og mappa di en meningsbærende tittel og følge standard og gjeldende praksis i </a:t>
            </a:r>
            <a:r>
              <a:rPr lang="nb-NO" sz="1300" dirty="0" err="1" smtClean="0"/>
              <a:t>navningen</a:t>
            </a:r>
            <a:r>
              <a:rPr lang="nb-NO" sz="1300" dirty="0" smtClean="0"/>
              <a:t> av disse</a:t>
            </a:r>
          </a:p>
          <a:p>
            <a:pPr lvl="1" indent="-260350">
              <a:buFont typeface="+mj-lt"/>
              <a:buAutoNum type="arabicPeriod"/>
            </a:pPr>
            <a:r>
              <a:rPr lang="nb-NO" sz="1300" dirty="0" smtClean="0"/>
              <a:t>Du </a:t>
            </a:r>
            <a:r>
              <a:rPr lang="nb-NO" sz="1300" dirty="0"/>
              <a:t>skal bruke riktig dokumentmal og </a:t>
            </a:r>
            <a:r>
              <a:rPr lang="nb-NO" sz="1300" dirty="0" smtClean="0"/>
              <a:t>mappetype på nettsidene og nettstedene dine</a:t>
            </a:r>
          </a:p>
          <a:p>
            <a:pPr lvl="1" indent="-260350">
              <a:buFont typeface="+mj-lt"/>
              <a:buAutoNum type="arabicPeriod"/>
            </a:pPr>
            <a:r>
              <a:rPr lang="nb-NO" sz="1300" dirty="0"/>
              <a:t>Du skal skrive nok norsk (nynorsk, engelsk </a:t>
            </a:r>
            <a:r>
              <a:rPr lang="nb-NO" sz="1300" dirty="0" err="1"/>
              <a:t>etc</a:t>
            </a:r>
            <a:r>
              <a:rPr lang="nb-NO" sz="1300" dirty="0"/>
              <a:t>) og følge </a:t>
            </a:r>
            <a:r>
              <a:rPr lang="nb-NO" sz="1300" dirty="0" smtClean="0"/>
              <a:t>sentrale skriveregler, – du skal bruke stavekontrollen (</a:t>
            </a:r>
            <a:r>
              <a:rPr lang="nb-NO" sz="1300" dirty="0"/>
              <a:t>selv om den suger)</a:t>
            </a:r>
            <a:endParaRPr lang="nb-NO" sz="1300" dirty="0" smtClean="0"/>
          </a:p>
          <a:p>
            <a:pPr lvl="1" indent="-260350">
              <a:buFont typeface="+mj-lt"/>
              <a:buAutoNum type="arabicPeriod"/>
            </a:pPr>
            <a:r>
              <a:rPr lang="nb-NO" sz="1300" dirty="0" smtClean="0"/>
              <a:t>Du skal ikke finne opp kruttet på nytt (alene), du skal følge standarder, retningslinjer, maler og gjerne stjele det andre har fått til</a:t>
            </a:r>
          </a:p>
          <a:p>
            <a:pPr lvl="1" indent="-260350">
              <a:buFont typeface="+mj-lt"/>
              <a:buAutoNum type="arabicPeriod"/>
            </a:pPr>
            <a:r>
              <a:rPr lang="nb-NO" sz="1300" dirty="0" smtClean="0"/>
              <a:t>Du skal ikke publisere innhold for hvem som helst, du skal ha kontroll med hvem som får tilgang til dokumenter og data på nettstedet ditt</a:t>
            </a:r>
          </a:p>
          <a:p>
            <a:pPr lvl="1" indent="-260350">
              <a:buFont typeface="+mj-lt"/>
              <a:buAutoNum type="arabicPeriod"/>
            </a:pPr>
            <a:r>
              <a:rPr lang="nb-NO" sz="1300" dirty="0" smtClean="0"/>
              <a:t>Du skal ikke bruke editoren som en skrivemaskin, – du skal bruke verktøylinja til å lage lesbare, lesverdige og godt strukturerte nettsider</a:t>
            </a:r>
          </a:p>
          <a:p>
            <a:pPr lvl="1" indent="-260350">
              <a:buFont typeface="+mj-lt"/>
              <a:buAutoNum type="arabicPeriod"/>
            </a:pPr>
            <a:r>
              <a:rPr lang="nb-NO" sz="1300" dirty="0" smtClean="0"/>
              <a:t>Du skal ikke legge nettadresser (URL-er) i løpende tekst, – du skal praktisere hypertekst</a:t>
            </a:r>
          </a:p>
          <a:p>
            <a:pPr marL="228600" indent="-228600"/>
            <a:r>
              <a:rPr lang="nb-NO" sz="1600" b="1" dirty="0" smtClean="0"/>
              <a:t>3 tilbud:</a:t>
            </a:r>
          </a:p>
          <a:p>
            <a:pPr lvl="1" indent="-260350">
              <a:buFont typeface="+mj-lt"/>
              <a:buAutoNum type="arabicPeriod" startAt="8"/>
            </a:pPr>
            <a:r>
              <a:rPr lang="nb-NO" sz="1300" dirty="0" smtClean="0"/>
              <a:t>Du kan bruke komponenter til å automatisere oppgaver og utnytte mulighetene til å lage brukbare nettsider og nettsteder</a:t>
            </a:r>
          </a:p>
          <a:p>
            <a:pPr lvl="1" indent="-260350">
              <a:buFont typeface="+mj-lt"/>
              <a:buAutoNum type="arabicPeriod" startAt="8"/>
            </a:pPr>
            <a:r>
              <a:rPr lang="nb-NO" sz="1300" dirty="0" smtClean="0"/>
              <a:t>Du kan bruke tabeller, men de skal brukes riktig og noen ganger finnes det gode alternativer til bruk av tabeller</a:t>
            </a:r>
          </a:p>
          <a:p>
            <a:pPr lvl="1" indent="-301625">
              <a:buFont typeface="+mj-lt"/>
              <a:buAutoNum type="arabicPeriod" startAt="8"/>
            </a:pPr>
            <a:r>
              <a:rPr lang="nb-NO" sz="1300" dirty="0" smtClean="0"/>
              <a:t>Du kan godt bruke bilder og illustrasjoner til å gjøre nettsidene og nettstedet ekstra tiltrekkende</a:t>
            </a:r>
          </a:p>
        </p:txBody>
      </p:sp>
      <p:sp>
        <p:nvSpPr>
          <p:cNvPr id="6" name="Slide Number Placeholder 5"/>
          <p:cNvSpPr>
            <a:spLocks noGrp="1"/>
          </p:cNvSpPr>
          <p:nvPr>
            <p:ph type="sldNum" sz="quarter" idx="11"/>
          </p:nvPr>
        </p:nvSpPr>
        <p:spPr/>
        <p:txBody>
          <a:bodyPr/>
          <a:lstStyle/>
          <a:p>
            <a:pPr>
              <a:defRPr/>
            </a:pPr>
            <a:r>
              <a:rPr lang="en-US" smtClean="0"/>
              <a:t>Side </a:t>
            </a:r>
            <a:fld id="{C9E119C8-8E7F-EF4C-861F-78EEAAE05C3C}" type="slidenum">
              <a:rPr lang="en-US" smtClean="0"/>
              <a:pPr>
                <a:defRPr/>
              </a:pPr>
              <a:t>2</a:t>
            </a:fld>
            <a:endParaRPr lang="en-US"/>
          </a:p>
        </p:txBody>
      </p:sp>
      <p:sp>
        <p:nvSpPr>
          <p:cNvPr id="7" name="Date Placeholder 6"/>
          <p:cNvSpPr>
            <a:spLocks noGrp="1"/>
          </p:cNvSpPr>
          <p:nvPr>
            <p:ph type="dt" sz="half" idx="10"/>
          </p:nvPr>
        </p:nvSpPr>
        <p:spPr/>
        <p:txBody>
          <a:bodyPr/>
          <a:lstStyle/>
          <a:p>
            <a:pPr>
              <a:defRPr/>
            </a:pPr>
            <a:r>
              <a:rPr lang="nb-NO" dirty="0" smtClean="0"/>
              <a:t>12. oktober 2016</a:t>
            </a:r>
            <a:endParaRPr lang="nb-NO" dirty="0"/>
          </a:p>
        </p:txBody>
      </p:sp>
    </p:spTree>
    <p:extLst>
      <p:ext uri="{BB962C8B-B14F-4D97-AF65-F5344CB8AC3E}">
        <p14:creationId xmlns:p14="http://schemas.microsoft.com/office/powerpoint/2010/main" val="4064399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nb-NO" dirty="0" err="1" smtClean="0"/>
              <a:t>Vortex</a:t>
            </a:r>
            <a:r>
              <a:rPr lang="nb-NO" dirty="0" smtClean="0"/>
              <a:t>-politiet holder øye med deg!</a:t>
            </a:r>
            <a:endParaRPr lang="nb-NO" dirty="0"/>
          </a:p>
        </p:txBody>
      </p:sp>
      <p:sp>
        <p:nvSpPr>
          <p:cNvPr id="3" name="Content Placeholder 2"/>
          <p:cNvSpPr>
            <a:spLocks noGrp="1"/>
          </p:cNvSpPr>
          <p:nvPr>
            <p:ph idx="1"/>
          </p:nvPr>
        </p:nvSpPr>
        <p:spPr/>
        <p:txBody>
          <a:bodyPr/>
          <a:lstStyle/>
          <a:p>
            <a:r>
              <a:rPr lang="nb-NO" dirty="0" smtClean="0"/>
              <a:t>De 10 budene blir oppsummert med peker til dokumentasjon</a:t>
            </a:r>
          </a:p>
          <a:p>
            <a:r>
              <a:rPr lang="nb-NO" dirty="0" smtClean="0"/>
              <a:t>Brudd på budene blir påtalt</a:t>
            </a:r>
            <a:endParaRPr lang="nb-NO" dirty="0"/>
          </a:p>
        </p:txBody>
      </p:sp>
      <p:sp>
        <p:nvSpPr>
          <p:cNvPr id="4" name="Date Placeholder 3"/>
          <p:cNvSpPr>
            <a:spLocks noGrp="1"/>
          </p:cNvSpPr>
          <p:nvPr>
            <p:ph type="dt" sz="half" idx="10"/>
          </p:nvPr>
        </p:nvSpPr>
        <p:spPr/>
        <p:txBody>
          <a:bodyPr/>
          <a:lstStyle/>
          <a:p>
            <a:pPr>
              <a:defRPr/>
            </a:pPr>
            <a:r>
              <a:rPr lang="nb-NO" noProof="0" smtClean="0"/>
              <a:t>12. oktober 2016</a:t>
            </a:r>
            <a:endParaRPr lang="nb-NO" noProof="0"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20</a:t>
            </a:fld>
            <a:endParaRPr lang="nb-NO" noProof="0" dirty="0"/>
          </a:p>
        </p:txBody>
      </p:sp>
    </p:spTree>
    <p:extLst>
      <p:ext uri="{BB962C8B-B14F-4D97-AF65-F5344CB8AC3E}">
        <p14:creationId xmlns:p14="http://schemas.microsoft.com/office/powerpoint/2010/main" val="2112853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1236"/>
            <a:ext cx="7921625" cy="1008112"/>
          </a:xfrm>
        </p:spPr>
        <p:txBody>
          <a:bodyPr anchor="t"/>
          <a:lstStyle/>
          <a:p>
            <a:r>
              <a:rPr lang="en-US" sz="2000" dirty="0" smtClean="0"/>
              <a:t>#1:	</a:t>
            </a:r>
            <a:r>
              <a:rPr lang="nb-NO" dirty="0" smtClean="0"/>
              <a:t>Du </a:t>
            </a:r>
            <a:r>
              <a:rPr lang="nb-NO" dirty="0"/>
              <a:t>skal gi nettsida og mappa di en meningsbærende tittel og følge standard og gjeldende praksis i </a:t>
            </a:r>
            <a:r>
              <a:rPr lang="nb-NO" dirty="0" err="1"/>
              <a:t>navningen</a:t>
            </a:r>
            <a:r>
              <a:rPr lang="nb-NO" dirty="0"/>
              <a:t> av </a:t>
            </a:r>
            <a:r>
              <a:rPr lang="nb-NO" dirty="0" smtClean="0"/>
              <a:t>disse</a:t>
            </a:r>
            <a:endParaRPr lang="en-US" sz="2000" dirty="0"/>
          </a:p>
        </p:txBody>
      </p:sp>
      <p:sp>
        <p:nvSpPr>
          <p:cNvPr id="3" name="Content Placeholder 2"/>
          <p:cNvSpPr>
            <a:spLocks noGrp="1"/>
          </p:cNvSpPr>
          <p:nvPr>
            <p:ph idx="1"/>
          </p:nvPr>
        </p:nvSpPr>
        <p:spPr>
          <a:xfrm>
            <a:off x="762000" y="1633364"/>
            <a:ext cx="7924800" cy="3384376"/>
          </a:xfrm>
        </p:spPr>
        <p:txBody>
          <a:bodyPr/>
          <a:lstStyle/>
          <a:p>
            <a:r>
              <a:rPr lang="nb-NO" dirty="0" smtClean="0"/>
              <a:t>Meningsbærende tittel</a:t>
            </a:r>
          </a:p>
          <a:p>
            <a:pPr lvl="1"/>
            <a:r>
              <a:rPr lang="nb-NO" dirty="0" smtClean="0"/>
              <a:t>Tydelig for brukeren hva dokumentet &amp; mappa inneholder</a:t>
            </a:r>
          </a:p>
          <a:p>
            <a:pPr lvl="1"/>
            <a:r>
              <a:rPr lang="nb-NO" dirty="0" smtClean="0"/>
              <a:t>Avgjørende for gjenfinning i søk</a:t>
            </a:r>
          </a:p>
          <a:p>
            <a:pPr lvl="1"/>
            <a:r>
              <a:rPr lang="nb-NO" dirty="0" smtClean="0"/>
              <a:t>Enklere å finne riktig nettside i mappelistinger</a:t>
            </a:r>
          </a:p>
          <a:p>
            <a:pPr lvl="1"/>
            <a:r>
              <a:rPr lang="nb-NO" dirty="0" smtClean="0"/>
              <a:t>Enklere å generere meningsfulle mappelistinger</a:t>
            </a:r>
          </a:p>
          <a:p>
            <a:r>
              <a:rPr lang="nb-NO" dirty="0" smtClean="0"/>
              <a:t>Lovlige dokument- og mappenavn</a:t>
            </a:r>
          </a:p>
          <a:p>
            <a:pPr lvl="1"/>
            <a:r>
              <a:rPr lang="nb-NO" dirty="0" smtClean="0"/>
              <a:t>Lovlige tegn:</a:t>
            </a:r>
          </a:p>
          <a:p>
            <a:pPr lvl="2"/>
            <a:r>
              <a:rPr lang="nb-NO" dirty="0" smtClean="0"/>
              <a:t>Små bokstaver [a-z], ingen særnorske tegn</a:t>
            </a:r>
          </a:p>
          <a:p>
            <a:pPr lvl="2"/>
            <a:r>
              <a:rPr lang="nb-NO" dirty="0" smtClean="0"/>
              <a:t>Tall [0-9]</a:t>
            </a:r>
          </a:p>
          <a:p>
            <a:pPr lvl="2"/>
            <a:r>
              <a:rPr lang="nb-NO" dirty="0" smtClean="0"/>
              <a:t>Bindestrek [-], ikke understrek [_]</a:t>
            </a:r>
            <a:endParaRPr lang="nb-NO" dirty="0"/>
          </a:p>
        </p:txBody>
      </p:sp>
      <p:sp>
        <p:nvSpPr>
          <p:cNvPr id="4" name="Date Placeholder 3"/>
          <p:cNvSpPr>
            <a:spLocks noGrp="1"/>
          </p:cNvSpPr>
          <p:nvPr>
            <p:ph type="dt" sz="half" idx="10"/>
          </p:nvPr>
        </p:nvSpPr>
        <p:spPr/>
        <p:txBody>
          <a:bodyPr/>
          <a:lstStyle/>
          <a:p>
            <a:pPr>
              <a:defRPr/>
            </a:pPr>
            <a:r>
              <a:rPr lang="nb-NO" smtClean="0"/>
              <a:t>12. oktober 2016</a:t>
            </a:r>
            <a:endParaRPr lang="nb-NO" dirty="0"/>
          </a:p>
        </p:txBody>
      </p:sp>
      <p:sp>
        <p:nvSpPr>
          <p:cNvPr id="5" name="Slide Number Placeholder 4"/>
          <p:cNvSpPr>
            <a:spLocks noGrp="1"/>
          </p:cNvSpPr>
          <p:nvPr>
            <p:ph type="sldNum" sz="quarter" idx="11"/>
          </p:nvPr>
        </p:nvSpPr>
        <p:spPr/>
        <p:txBody>
          <a:bodyPr/>
          <a:lstStyle/>
          <a:p>
            <a:pPr>
              <a:defRPr/>
            </a:pPr>
            <a:r>
              <a:rPr lang="en-US" smtClean="0"/>
              <a:t>Side </a:t>
            </a:r>
            <a:fld id="{C9E119C8-8E7F-EF4C-861F-78EEAAE05C3C}" type="slidenum">
              <a:rPr lang="en-US" smtClean="0"/>
              <a:pPr>
                <a:defRPr/>
              </a:pPr>
              <a:t>3</a:t>
            </a:fld>
            <a:endParaRPr lang="en-US"/>
          </a:p>
        </p:txBody>
      </p:sp>
    </p:spTree>
    <p:extLst>
      <p:ext uri="{BB962C8B-B14F-4D97-AF65-F5344CB8AC3E}">
        <p14:creationId xmlns:p14="http://schemas.microsoft.com/office/powerpoint/2010/main" val="212183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1236"/>
            <a:ext cx="7921625" cy="432048"/>
          </a:xfrm>
        </p:spPr>
        <p:txBody>
          <a:bodyPr anchor="t"/>
          <a:lstStyle/>
          <a:p>
            <a:r>
              <a:rPr lang="en-US" sz="2000" dirty="0" smtClean="0"/>
              <a:t>#1:	</a:t>
            </a:r>
            <a:r>
              <a:rPr lang="nb-NO" dirty="0" smtClean="0"/>
              <a:t>Eksempler – Tittel på møteagenda/referat </a:t>
            </a:r>
            <a:endParaRPr lang="en-US" sz="2000" dirty="0"/>
          </a:p>
        </p:txBody>
      </p:sp>
      <p:sp>
        <p:nvSpPr>
          <p:cNvPr id="5" name="Slide Number Placeholder 4"/>
          <p:cNvSpPr>
            <a:spLocks noGrp="1"/>
          </p:cNvSpPr>
          <p:nvPr>
            <p:ph type="sldNum" sz="quarter" idx="11"/>
          </p:nvPr>
        </p:nvSpPr>
        <p:spPr/>
        <p:txBody>
          <a:bodyPr/>
          <a:lstStyle/>
          <a:p>
            <a:pPr>
              <a:defRPr/>
            </a:pPr>
            <a:r>
              <a:rPr lang="en-US" smtClean="0"/>
              <a:t>Side </a:t>
            </a:r>
            <a:fld id="{C9E119C8-8E7F-EF4C-861F-78EEAAE05C3C}" type="slidenum">
              <a:rPr lang="en-US" smtClean="0"/>
              <a:pPr>
                <a:defRPr/>
              </a:pPr>
              <a:t>4</a:t>
            </a:fld>
            <a:endParaRPr lang="en-US"/>
          </a:p>
        </p:txBody>
      </p:sp>
      <p:pic>
        <p:nvPicPr>
          <p:cNvPr id="8" name="Picture 7"/>
          <p:cNvPicPr>
            <a:picLocks noChangeAspect="1"/>
          </p:cNvPicPr>
          <p:nvPr/>
        </p:nvPicPr>
        <p:blipFill>
          <a:blip r:embed="rId2"/>
          <a:stretch>
            <a:fillRect/>
          </a:stretch>
        </p:blipFill>
        <p:spPr>
          <a:xfrm>
            <a:off x="1475656" y="1057300"/>
            <a:ext cx="6163231" cy="4562680"/>
          </a:xfrm>
          <a:prstGeom prst="rect">
            <a:avLst/>
          </a:prstGeom>
        </p:spPr>
      </p:pic>
      <p:pic>
        <p:nvPicPr>
          <p:cNvPr id="9" name="Picture 8"/>
          <p:cNvPicPr>
            <a:picLocks noChangeAspect="1"/>
          </p:cNvPicPr>
          <p:nvPr/>
        </p:nvPicPr>
        <p:blipFill>
          <a:blip r:embed="rId3"/>
          <a:stretch>
            <a:fillRect/>
          </a:stretch>
        </p:blipFill>
        <p:spPr>
          <a:xfrm>
            <a:off x="1619672" y="1146450"/>
            <a:ext cx="6206207" cy="4594495"/>
          </a:xfrm>
          <a:prstGeom prst="rect">
            <a:avLst/>
          </a:prstGeom>
        </p:spPr>
      </p:pic>
      <p:pic>
        <p:nvPicPr>
          <p:cNvPr id="11" name="Picture 10"/>
          <p:cNvPicPr>
            <a:picLocks noChangeAspect="1"/>
          </p:cNvPicPr>
          <p:nvPr/>
        </p:nvPicPr>
        <p:blipFill>
          <a:blip r:embed="rId4"/>
          <a:stretch>
            <a:fillRect/>
          </a:stretch>
        </p:blipFill>
        <p:spPr>
          <a:xfrm>
            <a:off x="1763688" y="1273324"/>
            <a:ext cx="6408712" cy="5221685"/>
          </a:xfrm>
          <a:prstGeom prst="rect">
            <a:avLst/>
          </a:prstGeom>
        </p:spPr>
      </p:pic>
      <p:pic>
        <p:nvPicPr>
          <p:cNvPr id="13" name="Picture 12"/>
          <p:cNvPicPr>
            <a:picLocks noChangeAspect="1"/>
          </p:cNvPicPr>
          <p:nvPr/>
        </p:nvPicPr>
        <p:blipFill>
          <a:blip r:embed="rId5"/>
          <a:stretch>
            <a:fillRect/>
          </a:stretch>
        </p:blipFill>
        <p:spPr>
          <a:xfrm>
            <a:off x="1907704" y="1417340"/>
            <a:ext cx="6408712" cy="5234503"/>
          </a:xfrm>
          <a:prstGeom prst="rect">
            <a:avLst/>
          </a:prstGeom>
        </p:spPr>
      </p:pic>
      <p:pic>
        <p:nvPicPr>
          <p:cNvPr id="16" name="Picture 15"/>
          <p:cNvPicPr>
            <a:picLocks noChangeAspect="1"/>
          </p:cNvPicPr>
          <p:nvPr/>
        </p:nvPicPr>
        <p:blipFill>
          <a:blip r:embed="rId6"/>
          <a:stretch>
            <a:fillRect/>
          </a:stretch>
        </p:blipFill>
        <p:spPr>
          <a:xfrm>
            <a:off x="683568" y="3289548"/>
            <a:ext cx="2699801" cy="1926468"/>
          </a:xfrm>
          <a:prstGeom prst="rect">
            <a:avLst/>
          </a:prstGeom>
        </p:spPr>
      </p:pic>
    </p:spTree>
    <p:extLst>
      <p:ext uri="{BB962C8B-B14F-4D97-AF65-F5344CB8AC3E}">
        <p14:creationId xmlns:p14="http://schemas.microsoft.com/office/powerpoint/2010/main" val="405622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1236"/>
            <a:ext cx="7921625" cy="432048"/>
          </a:xfrm>
        </p:spPr>
        <p:txBody>
          <a:bodyPr anchor="t"/>
          <a:lstStyle/>
          <a:p>
            <a:r>
              <a:rPr lang="en-US" sz="2000" dirty="0" smtClean="0"/>
              <a:t>#1:	</a:t>
            </a:r>
            <a:r>
              <a:rPr lang="nb-NO" dirty="0" smtClean="0"/>
              <a:t>Eksempler – Titler i søk</a:t>
            </a:r>
            <a:endParaRPr lang="en-US" sz="2000" dirty="0"/>
          </a:p>
        </p:txBody>
      </p:sp>
      <p:sp>
        <p:nvSpPr>
          <p:cNvPr id="5" name="Slide Number Placeholder 4"/>
          <p:cNvSpPr>
            <a:spLocks noGrp="1"/>
          </p:cNvSpPr>
          <p:nvPr>
            <p:ph type="sldNum" sz="quarter" idx="11"/>
          </p:nvPr>
        </p:nvSpPr>
        <p:spPr/>
        <p:txBody>
          <a:bodyPr/>
          <a:lstStyle/>
          <a:p>
            <a:pPr>
              <a:defRPr/>
            </a:pPr>
            <a:r>
              <a:rPr lang="en-US" smtClean="0"/>
              <a:t>Side </a:t>
            </a:r>
            <a:fld id="{C9E119C8-8E7F-EF4C-861F-78EEAAE05C3C}" type="slidenum">
              <a:rPr lang="en-US" smtClean="0"/>
              <a:pPr>
                <a:defRPr/>
              </a:pPr>
              <a:t>5</a:t>
            </a:fld>
            <a:endParaRPr lang="en-US"/>
          </a:p>
        </p:txBody>
      </p:sp>
      <p:pic>
        <p:nvPicPr>
          <p:cNvPr id="3" name="Picture 2"/>
          <p:cNvPicPr>
            <a:picLocks noChangeAspect="1"/>
          </p:cNvPicPr>
          <p:nvPr/>
        </p:nvPicPr>
        <p:blipFill>
          <a:blip r:embed="rId2"/>
          <a:stretch>
            <a:fillRect/>
          </a:stretch>
        </p:blipFill>
        <p:spPr>
          <a:xfrm>
            <a:off x="1691680" y="1068769"/>
            <a:ext cx="5904656" cy="4648231"/>
          </a:xfrm>
          <a:prstGeom prst="rect">
            <a:avLst/>
          </a:prstGeom>
        </p:spPr>
      </p:pic>
    </p:spTree>
    <p:extLst>
      <p:ext uri="{BB962C8B-B14F-4D97-AF65-F5344CB8AC3E}">
        <p14:creationId xmlns:p14="http://schemas.microsoft.com/office/powerpoint/2010/main" val="2181822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481236"/>
            <a:ext cx="7921625" cy="720080"/>
          </a:xfrm>
        </p:spPr>
        <p:txBody>
          <a:bodyPr/>
          <a:lstStyle/>
          <a:p>
            <a:r>
              <a:rPr lang="en-US" sz="2000" dirty="0" smtClean="0"/>
              <a:t>#2: </a:t>
            </a:r>
            <a:r>
              <a:rPr lang="nb-NO" dirty="0"/>
              <a:t>Du skal bruke riktig dokumentmal og mappetype på nettsidene og nettstedene dine</a:t>
            </a:r>
            <a:endParaRPr lang="en-US" sz="2000" dirty="0"/>
          </a:p>
        </p:txBody>
      </p:sp>
      <p:sp>
        <p:nvSpPr>
          <p:cNvPr id="3" name="Content Placeholder 2"/>
          <p:cNvSpPr>
            <a:spLocks noGrp="1"/>
          </p:cNvSpPr>
          <p:nvPr>
            <p:ph idx="1"/>
          </p:nvPr>
        </p:nvSpPr>
        <p:spPr>
          <a:xfrm>
            <a:off x="762000" y="1273324"/>
            <a:ext cx="7924800" cy="3662362"/>
          </a:xfrm>
        </p:spPr>
        <p:txBody>
          <a:bodyPr/>
          <a:lstStyle/>
          <a:p>
            <a:r>
              <a:rPr lang="nb-NO" dirty="0" smtClean="0"/>
              <a:t>Mappetype</a:t>
            </a:r>
          </a:p>
          <a:p>
            <a:pPr lvl="1"/>
            <a:r>
              <a:rPr lang="nb-NO" dirty="0" smtClean="0"/>
              <a:t>Vanlig mappe</a:t>
            </a:r>
          </a:p>
          <a:p>
            <a:pPr lvl="1"/>
            <a:r>
              <a:rPr lang="nb-NO" dirty="0" smtClean="0"/>
              <a:t>Artikkelliste</a:t>
            </a:r>
          </a:p>
          <a:p>
            <a:pPr lvl="1"/>
            <a:r>
              <a:rPr lang="nb-NO" dirty="0" smtClean="0"/>
              <a:t>Arrangementsliste</a:t>
            </a:r>
          </a:p>
          <a:p>
            <a:pPr lvl="1"/>
            <a:r>
              <a:rPr lang="nb-NO" dirty="0" smtClean="0"/>
              <a:t>Bildeliste</a:t>
            </a:r>
          </a:p>
          <a:p>
            <a:pPr lvl="1"/>
            <a:r>
              <a:rPr lang="nb-NO" dirty="0" smtClean="0"/>
              <a:t>Blogg</a:t>
            </a:r>
          </a:p>
          <a:p>
            <a:r>
              <a:rPr lang="nb-NO" dirty="0" smtClean="0"/>
              <a:t>Dokumentmal</a:t>
            </a:r>
          </a:p>
          <a:p>
            <a:pPr lvl="1"/>
            <a:r>
              <a:rPr lang="nb-NO" dirty="0" smtClean="0"/>
              <a:t>Artikkel</a:t>
            </a:r>
          </a:p>
          <a:p>
            <a:pPr lvl="1"/>
            <a:r>
              <a:rPr lang="nb-NO" dirty="0" smtClean="0"/>
              <a:t>Arrangement</a:t>
            </a:r>
          </a:p>
          <a:p>
            <a:pPr lvl="1"/>
            <a:r>
              <a:rPr lang="nb-NO" dirty="0" smtClean="0"/>
              <a:t>Forside</a:t>
            </a:r>
            <a:endParaRPr lang="nb-NO" dirty="0"/>
          </a:p>
        </p:txBody>
      </p:sp>
      <p:sp>
        <p:nvSpPr>
          <p:cNvPr id="4" name="Date Placeholder 3"/>
          <p:cNvSpPr>
            <a:spLocks noGrp="1"/>
          </p:cNvSpPr>
          <p:nvPr>
            <p:ph type="dt" sz="half" idx="10"/>
          </p:nvPr>
        </p:nvSpPr>
        <p:spPr/>
        <p:txBody>
          <a:bodyPr/>
          <a:lstStyle/>
          <a:p>
            <a:pPr>
              <a:defRPr/>
            </a:pPr>
            <a:r>
              <a:rPr lang="nb-NO" noProof="0" smtClean="0"/>
              <a:t>12. oktober 2016</a:t>
            </a:r>
            <a:endParaRPr lang="nb-NO" noProof="0"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6</a:t>
            </a:fld>
            <a:endParaRPr lang="nb-NO" noProof="0" dirty="0"/>
          </a:p>
        </p:txBody>
      </p:sp>
    </p:spTree>
    <p:extLst>
      <p:ext uri="{BB962C8B-B14F-4D97-AF65-F5344CB8AC3E}">
        <p14:creationId xmlns:p14="http://schemas.microsoft.com/office/powerpoint/2010/main" val="422354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481236"/>
            <a:ext cx="7921625" cy="432048"/>
          </a:xfrm>
        </p:spPr>
        <p:txBody>
          <a:bodyPr/>
          <a:lstStyle/>
          <a:p>
            <a:r>
              <a:rPr lang="en-US" dirty="0" smtClean="0"/>
              <a:t>#2: </a:t>
            </a:r>
            <a:r>
              <a:rPr lang="en-US" dirty="0" err="1" smtClean="0"/>
              <a:t>Eksempler</a:t>
            </a:r>
            <a:r>
              <a:rPr lang="en-US" dirty="0" smtClean="0"/>
              <a:t> </a:t>
            </a:r>
            <a:r>
              <a:rPr lang="nb-NO" dirty="0" smtClean="0"/>
              <a:t>– </a:t>
            </a:r>
            <a:r>
              <a:rPr lang="en-US" dirty="0" smtClean="0"/>
              <a:t> </a:t>
            </a:r>
            <a:r>
              <a:rPr lang="en-US" dirty="0" err="1" smtClean="0"/>
              <a:t>Mappetyper</a:t>
            </a:r>
            <a:endParaRPr lang="en-US"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7</a:t>
            </a:fld>
            <a:endParaRPr lang="nb-NO" noProof="0" dirty="0"/>
          </a:p>
        </p:txBody>
      </p:sp>
      <p:pic>
        <p:nvPicPr>
          <p:cNvPr id="7" name="Picture 6"/>
          <p:cNvPicPr>
            <a:picLocks noChangeAspect="1"/>
          </p:cNvPicPr>
          <p:nvPr/>
        </p:nvPicPr>
        <p:blipFill>
          <a:blip r:embed="rId2"/>
          <a:stretch>
            <a:fillRect/>
          </a:stretch>
        </p:blipFill>
        <p:spPr>
          <a:xfrm>
            <a:off x="1043608" y="985292"/>
            <a:ext cx="6048672" cy="4630588"/>
          </a:xfrm>
          <a:prstGeom prst="rect">
            <a:avLst/>
          </a:prstGeom>
        </p:spPr>
      </p:pic>
      <p:sp>
        <p:nvSpPr>
          <p:cNvPr id="10" name="TextBox 9"/>
          <p:cNvSpPr txBox="1"/>
          <p:nvPr/>
        </p:nvSpPr>
        <p:spPr>
          <a:xfrm>
            <a:off x="5796136" y="3865612"/>
            <a:ext cx="3096344" cy="584776"/>
          </a:xfrm>
          <a:prstGeom prst="rect">
            <a:avLst/>
          </a:prstGeom>
          <a:noFill/>
        </p:spPr>
        <p:txBody>
          <a:bodyPr wrap="square" rtlCol="0">
            <a:spAutoFit/>
          </a:bodyPr>
          <a:lstStyle/>
          <a:p>
            <a:r>
              <a:rPr lang="en-US" sz="3200" b="1" dirty="0" err="1" smtClean="0">
                <a:solidFill>
                  <a:schemeClr val="bg2"/>
                </a:solidFill>
                <a:latin typeface="Tahoma"/>
                <a:cs typeface="Tahoma"/>
              </a:rPr>
              <a:t>Vanlig</a:t>
            </a:r>
            <a:r>
              <a:rPr lang="en-US" sz="3200" b="1" dirty="0" smtClean="0">
                <a:solidFill>
                  <a:schemeClr val="bg2"/>
                </a:solidFill>
                <a:latin typeface="Tahoma"/>
                <a:cs typeface="Tahoma"/>
              </a:rPr>
              <a:t> </a:t>
            </a:r>
            <a:r>
              <a:rPr lang="en-US" sz="3200" b="1" dirty="0" err="1" smtClean="0">
                <a:solidFill>
                  <a:schemeClr val="bg2"/>
                </a:solidFill>
                <a:latin typeface="Tahoma"/>
                <a:cs typeface="Tahoma"/>
              </a:rPr>
              <a:t>mappe</a:t>
            </a:r>
            <a:endParaRPr lang="en-US" sz="3200" b="1" dirty="0">
              <a:solidFill>
                <a:schemeClr val="bg2"/>
              </a:solidFill>
              <a:latin typeface="Tahoma"/>
              <a:cs typeface="Tahoma"/>
            </a:endParaRPr>
          </a:p>
        </p:txBody>
      </p:sp>
      <p:pic>
        <p:nvPicPr>
          <p:cNvPr id="6" name="Picture 5"/>
          <p:cNvPicPr>
            <a:picLocks noChangeAspect="1"/>
          </p:cNvPicPr>
          <p:nvPr/>
        </p:nvPicPr>
        <p:blipFill>
          <a:blip r:embed="rId3"/>
          <a:stretch>
            <a:fillRect/>
          </a:stretch>
        </p:blipFill>
        <p:spPr>
          <a:xfrm>
            <a:off x="1259632" y="1139538"/>
            <a:ext cx="5976664" cy="4575462"/>
          </a:xfrm>
          <a:prstGeom prst="rect">
            <a:avLst/>
          </a:prstGeom>
        </p:spPr>
      </p:pic>
      <p:pic>
        <p:nvPicPr>
          <p:cNvPr id="9" name="Picture 8"/>
          <p:cNvPicPr>
            <a:picLocks noChangeAspect="1"/>
          </p:cNvPicPr>
          <p:nvPr/>
        </p:nvPicPr>
        <p:blipFill>
          <a:blip r:embed="rId4"/>
          <a:stretch>
            <a:fillRect/>
          </a:stretch>
        </p:blipFill>
        <p:spPr>
          <a:xfrm>
            <a:off x="1475656" y="1273323"/>
            <a:ext cx="5904656" cy="4520337"/>
          </a:xfrm>
          <a:prstGeom prst="rect">
            <a:avLst/>
          </a:prstGeom>
        </p:spPr>
      </p:pic>
      <p:sp>
        <p:nvSpPr>
          <p:cNvPr id="11" name="TextBox 10"/>
          <p:cNvSpPr txBox="1"/>
          <p:nvPr/>
        </p:nvSpPr>
        <p:spPr>
          <a:xfrm>
            <a:off x="5940152" y="4225652"/>
            <a:ext cx="3096344" cy="584776"/>
          </a:xfrm>
          <a:prstGeom prst="rect">
            <a:avLst/>
          </a:prstGeom>
          <a:noFill/>
        </p:spPr>
        <p:txBody>
          <a:bodyPr wrap="square" rtlCol="0">
            <a:spAutoFit/>
          </a:bodyPr>
          <a:lstStyle/>
          <a:p>
            <a:r>
              <a:rPr lang="en-US" sz="3200" b="1" dirty="0" err="1" smtClean="0">
                <a:solidFill>
                  <a:schemeClr val="bg2"/>
                </a:solidFill>
                <a:latin typeface="Tahoma"/>
                <a:cs typeface="Tahoma"/>
              </a:rPr>
              <a:t>Artikkelliste</a:t>
            </a:r>
            <a:endParaRPr lang="en-US" sz="3200" b="1" dirty="0">
              <a:solidFill>
                <a:schemeClr val="bg2"/>
              </a:solidFill>
              <a:latin typeface="Tahoma"/>
              <a:cs typeface="Tahoma"/>
            </a:endParaRPr>
          </a:p>
        </p:txBody>
      </p:sp>
      <p:pic>
        <p:nvPicPr>
          <p:cNvPr id="14" name="Picture 13"/>
          <p:cNvPicPr>
            <a:picLocks noChangeAspect="1"/>
          </p:cNvPicPr>
          <p:nvPr/>
        </p:nvPicPr>
        <p:blipFill>
          <a:blip r:embed="rId5"/>
          <a:stretch>
            <a:fillRect/>
          </a:stretch>
        </p:blipFill>
        <p:spPr>
          <a:xfrm>
            <a:off x="1691680" y="1417340"/>
            <a:ext cx="5957888" cy="4745073"/>
          </a:xfrm>
          <a:prstGeom prst="rect">
            <a:avLst/>
          </a:prstGeom>
        </p:spPr>
      </p:pic>
      <p:sp>
        <p:nvSpPr>
          <p:cNvPr id="12" name="TextBox 11"/>
          <p:cNvSpPr txBox="1"/>
          <p:nvPr/>
        </p:nvSpPr>
        <p:spPr>
          <a:xfrm>
            <a:off x="5940152" y="4657700"/>
            <a:ext cx="3096344" cy="461665"/>
          </a:xfrm>
          <a:prstGeom prst="rect">
            <a:avLst/>
          </a:prstGeom>
          <a:noFill/>
        </p:spPr>
        <p:txBody>
          <a:bodyPr wrap="square" rtlCol="0">
            <a:spAutoFit/>
          </a:bodyPr>
          <a:lstStyle/>
          <a:p>
            <a:r>
              <a:rPr lang="en-US" sz="2400" b="1" dirty="0" err="1" smtClean="0">
                <a:solidFill>
                  <a:schemeClr val="bg2"/>
                </a:solidFill>
                <a:latin typeface="Tahoma"/>
                <a:cs typeface="Tahoma"/>
              </a:rPr>
              <a:t>Arrangementliste</a:t>
            </a:r>
            <a:endParaRPr lang="en-US" sz="2400" b="1" dirty="0" smtClean="0">
              <a:solidFill>
                <a:schemeClr val="bg2"/>
              </a:solidFill>
              <a:latin typeface="Tahoma"/>
              <a:cs typeface="Tahoma"/>
            </a:endParaRPr>
          </a:p>
        </p:txBody>
      </p:sp>
      <p:pic>
        <p:nvPicPr>
          <p:cNvPr id="15" name="Picture 14"/>
          <p:cNvPicPr>
            <a:picLocks noChangeAspect="1"/>
          </p:cNvPicPr>
          <p:nvPr/>
        </p:nvPicPr>
        <p:blipFill>
          <a:blip r:embed="rId6"/>
          <a:stretch>
            <a:fillRect/>
          </a:stretch>
        </p:blipFill>
        <p:spPr>
          <a:xfrm>
            <a:off x="1187624" y="4297660"/>
            <a:ext cx="1911384" cy="736613"/>
          </a:xfrm>
          <a:prstGeom prst="rect">
            <a:avLst/>
          </a:prstGeom>
          <a:ln>
            <a:solidFill>
              <a:schemeClr val="bg2"/>
            </a:solidFill>
          </a:ln>
        </p:spPr>
      </p:pic>
      <p:pic>
        <p:nvPicPr>
          <p:cNvPr id="16" name="Picture 15"/>
          <p:cNvPicPr>
            <a:picLocks noChangeAspect="1"/>
          </p:cNvPicPr>
          <p:nvPr/>
        </p:nvPicPr>
        <p:blipFill>
          <a:blip r:embed="rId7"/>
          <a:stretch>
            <a:fillRect/>
          </a:stretch>
        </p:blipFill>
        <p:spPr>
          <a:xfrm>
            <a:off x="1115616" y="3217540"/>
            <a:ext cx="2448272" cy="793870"/>
          </a:xfrm>
          <a:prstGeom prst="rect">
            <a:avLst/>
          </a:prstGeom>
          <a:ln>
            <a:solidFill>
              <a:schemeClr val="bg2"/>
            </a:solidFill>
          </a:ln>
        </p:spPr>
      </p:pic>
      <p:pic>
        <p:nvPicPr>
          <p:cNvPr id="17" name="Picture 16"/>
          <p:cNvPicPr>
            <a:picLocks noChangeAspect="1"/>
          </p:cNvPicPr>
          <p:nvPr/>
        </p:nvPicPr>
        <p:blipFill>
          <a:blip r:embed="rId8"/>
          <a:stretch>
            <a:fillRect/>
          </a:stretch>
        </p:blipFill>
        <p:spPr>
          <a:xfrm>
            <a:off x="3995936" y="2425452"/>
            <a:ext cx="4273641" cy="2802685"/>
          </a:xfrm>
          <a:prstGeom prst="rect">
            <a:avLst/>
          </a:prstGeom>
          <a:ln>
            <a:solidFill>
              <a:schemeClr val="bg2"/>
            </a:solidFill>
          </a:ln>
        </p:spPr>
      </p:pic>
      <p:sp>
        <p:nvSpPr>
          <p:cNvPr id="18" name="Rectangle 17"/>
          <p:cNvSpPr/>
          <p:nvPr/>
        </p:nvSpPr>
        <p:spPr bwMode="auto">
          <a:xfrm>
            <a:off x="4283968" y="2466230"/>
            <a:ext cx="3528392" cy="504056"/>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19" name="Rectangle 18"/>
          <p:cNvSpPr/>
          <p:nvPr/>
        </p:nvSpPr>
        <p:spPr bwMode="auto">
          <a:xfrm>
            <a:off x="4283968" y="4699340"/>
            <a:ext cx="3528392" cy="504056"/>
          </a:xfrm>
          <a:prstGeom prst="rect">
            <a:avLst/>
          </a:prstGeom>
          <a:noFill/>
          <a:ln w="127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96920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3"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2"/>
      <p:bldP spid="11" grpId="3"/>
      <p:bldP spid="12" grpId="0"/>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848" y="481236"/>
            <a:ext cx="7921625" cy="936104"/>
          </a:xfrm>
        </p:spPr>
        <p:txBody>
          <a:bodyPr/>
          <a:lstStyle/>
          <a:p>
            <a:r>
              <a:rPr lang="nb-NO" dirty="0" smtClean="0"/>
              <a:t>#3:</a:t>
            </a:r>
            <a:r>
              <a:rPr lang="nb-NO" dirty="0"/>
              <a:t>	</a:t>
            </a:r>
            <a:r>
              <a:rPr lang="nb-NO" dirty="0" smtClean="0"/>
              <a:t>Du </a:t>
            </a:r>
            <a:r>
              <a:rPr lang="nb-NO" dirty="0"/>
              <a:t>skal skrive </a:t>
            </a:r>
            <a:r>
              <a:rPr lang="nb-NO" dirty="0" smtClean="0"/>
              <a:t>godt nok </a:t>
            </a:r>
            <a:r>
              <a:rPr lang="nb-NO" dirty="0"/>
              <a:t>norsk (nynorsk, engelsk </a:t>
            </a:r>
            <a:r>
              <a:rPr lang="nb-NO" dirty="0" err="1"/>
              <a:t>etc</a:t>
            </a:r>
            <a:r>
              <a:rPr lang="nb-NO" dirty="0"/>
              <a:t>) og følge sentrale skriveregler, – du skal bruke </a:t>
            </a:r>
            <a:r>
              <a:rPr lang="nb-NO" dirty="0" smtClean="0"/>
              <a:t>stave-kontrollen </a:t>
            </a:r>
            <a:r>
              <a:rPr lang="nb-NO" dirty="0"/>
              <a:t>(selv om den suger)</a:t>
            </a:r>
          </a:p>
        </p:txBody>
      </p:sp>
      <p:sp>
        <p:nvSpPr>
          <p:cNvPr id="3" name="Content Placeholder 2"/>
          <p:cNvSpPr>
            <a:spLocks noGrp="1"/>
          </p:cNvSpPr>
          <p:nvPr>
            <p:ph idx="1"/>
          </p:nvPr>
        </p:nvSpPr>
        <p:spPr>
          <a:xfrm>
            <a:off x="762000" y="1508485"/>
            <a:ext cx="7908473" cy="3662362"/>
          </a:xfrm>
        </p:spPr>
        <p:txBody>
          <a:bodyPr/>
          <a:lstStyle/>
          <a:p>
            <a:r>
              <a:rPr lang="nb-NO" sz="1800" dirty="0" smtClean="0"/>
              <a:t>Følg regler for </a:t>
            </a:r>
            <a:r>
              <a:rPr lang="nb-NO" sz="1800" dirty="0" err="1" smtClean="0"/>
              <a:t>setningsbygging</a:t>
            </a:r>
            <a:r>
              <a:rPr lang="nb-NO" sz="1800" dirty="0" smtClean="0"/>
              <a:t>, rettskriving og tegnsetting</a:t>
            </a:r>
          </a:p>
          <a:p>
            <a:pPr lvl="1"/>
            <a:r>
              <a:rPr lang="nb-NO" sz="1600" dirty="0" smtClean="0"/>
              <a:t>Eller bryt dem, man gjør det i så fall konsekvent og uten å forkludre innholdet</a:t>
            </a:r>
          </a:p>
          <a:p>
            <a:r>
              <a:rPr lang="nb-NO" sz="1800" dirty="0" smtClean="0"/>
              <a:t>Rettskriving</a:t>
            </a:r>
          </a:p>
          <a:p>
            <a:pPr lvl="1"/>
            <a:r>
              <a:rPr lang="nb-NO" sz="1600" dirty="0" smtClean="0"/>
              <a:t>Bruk stavekontrollen for å fange en vesentlig del av skrivefeilene</a:t>
            </a:r>
          </a:p>
          <a:p>
            <a:pPr lvl="1"/>
            <a:r>
              <a:rPr lang="nb-NO" sz="1600" dirty="0" smtClean="0"/>
              <a:t>Unødvendige orddelinger (“IT tjeneste” er like ikke som “lamme stek”)</a:t>
            </a:r>
          </a:p>
          <a:p>
            <a:pPr lvl="1"/>
            <a:r>
              <a:rPr lang="nb-NO" sz="1600" dirty="0" smtClean="0"/>
              <a:t>Navn (‘egennavn’), uansett hva slags navn, skal ha stor forbokstav</a:t>
            </a:r>
          </a:p>
          <a:p>
            <a:pPr lvl="1"/>
            <a:r>
              <a:rPr lang="nb-NO" sz="1600" dirty="0" smtClean="0"/>
              <a:t>Unngå forkortelser</a:t>
            </a:r>
          </a:p>
          <a:p>
            <a:r>
              <a:rPr lang="nb-NO" sz="1800" dirty="0" err="1" smtClean="0"/>
              <a:t>Setningsbygging</a:t>
            </a:r>
            <a:endParaRPr lang="nb-NO" sz="1800" dirty="0" smtClean="0"/>
          </a:p>
          <a:p>
            <a:pPr lvl="1"/>
            <a:r>
              <a:rPr lang="nb-NO" sz="1600" dirty="0" smtClean="0"/>
              <a:t>Skriv fullstendige setninger, en setning har alltid et verb </a:t>
            </a:r>
            <a:r>
              <a:rPr lang="mr-IN" sz="1600" dirty="0" smtClean="0"/>
              <a:t>…</a:t>
            </a:r>
            <a:endParaRPr lang="nb-NO" sz="1600" dirty="0" smtClean="0"/>
          </a:p>
          <a:p>
            <a:r>
              <a:rPr lang="nb-NO" sz="1800" dirty="0" smtClean="0"/>
              <a:t>Tegnsetting</a:t>
            </a:r>
          </a:p>
          <a:p>
            <a:pPr lvl="1"/>
            <a:r>
              <a:rPr lang="nb-NO" sz="1600" dirty="0" smtClean="0"/>
              <a:t>Mellomrom i forbindelse med tegn: (…), ikke ( … )</a:t>
            </a:r>
          </a:p>
          <a:p>
            <a:r>
              <a:rPr lang="nb-NO" dirty="0"/>
              <a:t>Korrekturavdelingen (http://</a:t>
            </a:r>
            <a:r>
              <a:rPr lang="nb-NO" dirty="0" err="1"/>
              <a:t>www.korrekturavdelingen.no</a:t>
            </a:r>
            <a:r>
              <a:rPr lang="nb-NO" dirty="0" smtClean="0"/>
              <a:t>/)</a:t>
            </a:r>
            <a:endParaRPr lang="nb-NO" dirty="0"/>
          </a:p>
        </p:txBody>
      </p:sp>
      <p:sp>
        <p:nvSpPr>
          <p:cNvPr id="4" name="Date Placeholder 3"/>
          <p:cNvSpPr>
            <a:spLocks noGrp="1"/>
          </p:cNvSpPr>
          <p:nvPr>
            <p:ph type="dt" sz="half" idx="10"/>
          </p:nvPr>
        </p:nvSpPr>
        <p:spPr/>
        <p:txBody>
          <a:bodyPr/>
          <a:lstStyle/>
          <a:p>
            <a:pPr>
              <a:defRPr/>
            </a:pPr>
            <a:r>
              <a:rPr lang="nb-NO" noProof="0" smtClean="0"/>
              <a:t>12. oktober 2016</a:t>
            </a:r>
            <a:endParaRPr lang="nb-NO" noProof="0"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8</a:t>
            </a:fld>
            <a:endParaRPr lang="nb-NO" noProof="0" dirty="0"/>
          </a:p>
        </p:txBody>
      </p:sp>
    </p:spTree>
    <p:extLst>
      <p:ext uri="{BB962C8B-B14F-4D97-AF65-F5344CB8AC3E}">
        <p14:creationId xmlns:p14="http://schemas.microsoft.com/office/powerpoint/2010/main" val="455312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#4:	Du </a:t>
            </a:r>
            <a:r>
              <a:rPr lang="nb-NO" dirty="0"/>
              <a:t>skal ikke finne opp kruttet på nytt (alene), du skal følge standarder, retningslinjer, maler og gjerne stjele det andre har fått til</a:t>
            </a:r>
          </a:p>
        </p:txBody>
      </p:sp>
      <p:sp>
        <p:nvSpPr>
          <p:cNvPr id="3" name="Content Placeholder 2"/>
          <p:cNvSpPr>
            <a:spLocks noGrp="1"/>
          </p:cNvSpPr>
          <p:nvPr>
            <p:ph idx="1"/>
          </p:nvPr>
        </p:nvSpPr>
        <p:spPr/>
        <p:txBody>
          <a:bodyPr/>
          <a:lstStyle/>
          <a:p>
            <a:r>
              <a:rPr lang="nb-NO" dirty="0" smtClean="0"/>
              <a:t>Andre har tenkt kloke tanker </a:t>
            </a:r>
            <a:r>
              <a:rPr lang="mr-IN" dirty="0" smtClean="0"/>
              <a:t>…</a:t>
            </a:r>
            <a:endParaRPr lang="nb-NO" dirty="0" smtClean="0"/>
          </a:p>
          <a:p>
            <a:pPr lvl="1"/>
            <a:r>
              <a:rPr lang="nb-NO" dirty="0" smtClean="0"/>
              <a:t>Det er en intensjon bak, når du møter veggen, diskuter med de som driver med dette før du prøver å finne opp kruttet på nytt</a:t>
            </a:r>
          </a:p>
          <a:p>
            <a:pPr lvl="1"/>
            <a:r>
              <a:rPr lang="nb-NO" dirty="0" smtClean="0"/>
              <a:t>Og finner du på noe lurt, si fra om det slik at det kan deles </a:t>
            </a:r>
            <a:r>
              <a:rPr lang="nb-NO" dirty="0" smtClean="0"/>
              <a:t>og </a:t>
            </a:r>
            <a:r>
              <a:rPr lang="nb-NO" dirty="0" smtClean="0"/>
              <a:t>brukes av andre</a:t>
            </a:r>
            <a:endParaRPr lang="nb-NO" dirty="0" smtClean="0"/>
          </a:p>
          <a:p>
            <a:r>
              <a:rPr lang="nb-NO" dirty="0" smtClean="0"/>
              <a:t>Universell </a:t>
            </a:r>
            <a:r>
              <a:rPr lang="nb-NO" dirty="0" smtClean="0"/>
              <a:t>tilrettelegging</a:t>
            </a:r>
          </a:p>
          <a:p>
            <a:pPr lvl="1"/>
            <a:r>
              <a:rPr lang="nb-NO" dirty="0" smtClean="0"/>
              <a:t>Viktig, ufravikelig, kommer tilbake til dette senere</a:t>
            </a:r>
            <a:endParaRPr lang="nb-NO" dirty="0"/>
          </a:p>
        </p:txBody>
      </p:sp>
      <p:sp>
        <p:nvSpPr>
          <p:cNvPr id="4" name="Date Placeholder 3"/>
          <p:cNvSpPr>
            <a:spLocks noGrp="1"/>
          </p:cNvSpPr>
          <p:nvPr>
            <p:ph type="dt" sz="half" idx="10"/>
          </p:nvPr>
        </p:nvSpPr>
        <p:spPr/>
        <p:txBody>
          <a:bodyPr/>
          <a:lstStyle/>
          <a:p>
            <a:pPr>
              <a:defRPr/>
            </a:pPr>
            <a:r>
              <a:rPr lang="nb-NO" noProof="0" smtClean="0"/>
              <a:t>12. oktober 2016</a:t>
            </a:r>
            <a:endParaRPr lang="nb-NO" noProof="0" dirty="0"/>
          </a:p>
        </p:txBody>
      </p:sp>
      <p:sp>
        <p:nvSpPr>
          <p:cNvPr id="5" name="Slide Number Placeholder 4"/>
          <p:cNvSpPr>
            <a:spLocks noGrp="1"/>
          </p:cNvSpPr>
          <p:nvPr>
            <p:ph type="sldNum" sz="quarter" idx="11"/>
          </p:nvPr>
        </p:nvSpPr>
        <p:spPr/>
        <p:txBody>
          <a:bodyPr/>
          <a:lstStyle/>
          <a:p>
            <a:pPr>
              <a:defRPr/>
            </a:pPr>
            <a:r>
              <a:rPr lang="nb-NO" noProof="0" smtClean="0"/>
              <a:t>Side </a:t>
            </a:r>
            <a:fld id="{C9E119C8-8E7F-EF4C-861F-78EEAAE05C3C}" type="slidenum">
              <a:rPr lang="nb-NO" noProof="0" smtClean="0"/>
              <a:pPr>
                <a:defRPr/>
              </a:pPr>
              <a:t>9</a:t>
            </a:fld>
            <a:endParaRPr lang="nb-NO" noProof="0" dirty="0"/>
          </a:p>
        </p:txBody>
      </p:sp>
    </p:spTree>
    <p:extLst>
      <p:ext uri="{BB962C8B-B14F-4D97-AF65-F5344CB8AC3E}">
        <p14:creationId xmlns:p14="http://schemas.microsoft.com/office/powerpoint/2010/main" val="1364795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UIONorsk16-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13386</TotalTime>
  <Words>1916</Words>
  <Application>Microsoft Macintosh PowerPoint</Application>
  <PresentationFormat>On-screen Show (16:10)</PresentationFormat>
  <Paragraphs>230</Paragraphs>
  <Slides>20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Calibri</vt:lpstr>
      <vt:lpstr>Lucida Grande</vt:lpstr>
      <vt:lpstr>ＭＳ Ｐゴシック</vt:lpstr>
      <vt:lpstr>Tahoma</vt:lpstr>
      <vt:lpstr>Wingdings</vt:lpstr>
      <vt:lpstr>ヒラギノ角ゴ Pro W3</vt:lpstr>
      <vt:lpstr>Arial</vt:lpstr>
      <vt:lpstr>UIONorsk16-10</vt:lpstr>
      <vt:lpstr>Custom Design</vt:lpstr>
      <vt:lpstr>Ledersamling på USIT 12.-13. oktober 2016</vt:lpstr>
      <vt:lpstr>10 bud: 7 påbud og 3 tilbud</vt:lpstr>
      <vt:lpstr>#1: Du skal gi nettsida og mappa di en meningsbærende tittel og følge standard og gjeldende praksis i navningen av disse</vt:lpstr>
      <vt:lpstr>#1: Eksempler – Tittel på møteagenda/referat </vt:lpstr>
      <vt:lpstr>#1: Eksempler – Titler i søk</vt:lpstr>
      <vt:lpstr>#2: Du skal bruke riktig dokumentmal og mappetype på nettsidene og nettstedene dine</vt:lpstr>
      <vt:lpstr>#2: Eksempler –  Mappetyper</vt:lpstr>
      <vt:lpstr>#3: Du skal skrive godt nok norsk (nynorsk, engelsk etc) og følge sentrale skriveregler, – du skal bruke stave-kontrollen (selv om den suger)</vt:lpstr>
      <vt:lpstr>#4: Du skal ikke finne opp kruttet på nytt (alene), du skal følge standarder, retningslinjer, maler og gjerne stjele det andre har fått til</vt:lpstr>
      <vt:lpstr>PowerPoint Presentation</vt:lpstr>
      <vt:lpstr>#5: Du skal ikke publisere innhold for hvem som helst, du skal ha kontroll med hvem som får tilgang til dokumenter og data på nettstedet ditt</vt:lpstr>
      <vt:lpstr>#6: Du skal ikke bruke editoren som en skrivemaskin, – du skal bruke verktøylinja til å lage lesbare, lesverdige og godt strukturerte nettsider</vt:lpstr>
      <vt:lpstr>PowerPoint Presentation</vt:lpstr>
      <vt:lpstr>PowerPoint Presentation</vt:lpstr>
      <vt:lpstr>#7: Du skal ikke legge nettadresser (URL-er) i løpende tekst, – du skal praktisere hypertekst</vt:lpstr>
      <vt:lpstr>PowerPoint Presentation</vt:lpstr>
      <vt:lpstr>#8: Du kan bruke komponenter til å automatisere oppgaver og utnytte mulighetene til å lage brukbare nettsider og nettsteder</vt:lpstr>
      <vt:lpstr>#9: Du kan bruke tabeller, men de skal brukes riktig og noen ganger finnes det gode alternativer til bruk av tabeller</vt:lpstr>
      <vt:lpstr>#10: Du kan godt bruke bilder og illustrasjoner til å gjøre nettsidene og nettstedet ekstra tiltrekkende</vt:lpstr>
      <vt:lpstr>Vortex-politiet holder øye med deg!</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2</dc:title>
  <dc:creator>Hanne Baadsgaard Utigard</dc:creator>
  <cp:lastModifiedBy>Bjørn Ness</cp:lastModifiedBy>
  <cp:revision>307</cp:revision>
  <cp:lastPrinted>2016-09-26T11:15:24Z</cp:lastPrinted>
  <dcterms:created xsi:type="dcterms:W3CDTF">2013-09-09T08:30:39Z</dcterms:created>
  <dcterms:modified xsi:type="dcterms:W3CDTF">2016-10-11T21:43:06Z</dcterms:modified>
</cp:coreProperties>
</file>