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8" r:id="rId2"/>
    <p:sldId id="432" r:id="rId3"/>
    <p:sldId id="459" r:id="rId4"/>
    <p:sldId id="438" r:id="rId5"/>
    <p:sldId id="440" r:id="rId6"/>
    <p:sldId id="433" r:id="rId7"/>
    <p:sldId id="434" r:id="rId8"/>
    <p:sldId id="435" r:id="rId9"/>
    <p:sldId id="437" r:id="rId10"/>
    <p:sldId id="441" r:id="rId11"/>
    <p:sldId id="442" r:id="rId12"/>
    <p:sldId id="443" r:id="rId13"/>
    <p:sldId id="444" r:id="rId14"/>
    <p:sldId id="445" r:id="rId15"/>
    <p:sldId id="446" r:id="rId16"/>
    <p:sldId id="453" r:id="rId17"/>
    <p:sldId id="452" r:id="rId18"/>
    <p:sldId id="447" r:id="rId19"/>
    <p:sldId id="448" r:id="rId20"/>
    <p:sldId id="449" r:id="rId21"/>
    <p:sldId id="450" r:id="rId22"/>
    <p:sldId id="451" r:id="rId2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496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07.06.2018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://www.uio.no/tjenester/it/applikasjoner/nettskjema/hjelp/tips-triks/diktafon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Status og planer for </a:t>
            </a:r>
            <a:r>
              <a:rPr lang="nb-NO" sz="3200" dirty="0" err="1"/>
              <a:t>apputvikling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61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242996-481B-984F-8FDD-21D2D50F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3519F5-409E-0343-9531-89BDD9B0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7C5E2A-FB27-7D44-9FD8-F2EEC8C2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7113F4F-10F8-4040-A5D8-C25B275EB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101C32-2CF6-604E-987A-EB911364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9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A590F8-EC89-F547-A446-877B8E5C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5B5C6-D5BA-044F-BC38-FD8B14C5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524CD2-D29D-6848-936B-62842B75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74A1CC-3E0A-DA4F-8885-F0B35FBE3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4E482A3-3910-6A4E-B7B9-90E9E54F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70B0BE-89C6-BA4F-9A74-9F406046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A16B4F-8FBB-EA4E-84F8-8F293557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3B927E-D865-1A44-B8B3-CE6DEC11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45EC59-D334-2F44-9021-0B35A5A69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669993-3B12-EB49-B8C2-3129902A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0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F96229-A2B8-0447-B2BB-8467FA0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6575C9EC-1162-9E45-B794-6AE8D4B57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32" y="0"/>
            <a:ext cx="2929772" cy="504056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020A9B-C51A-3143-A7B4-09D09181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1E2018-24F5-E049-985B-262EB69324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5857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3D148E-01E8-DD43-BB93-07B8673B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64D7D3D-A48D-034C-89AE-EE494F90B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0"/>
            <a:ext cx="2974959" cy="500295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4A1855-2EA0-6441-9BD8-F19DE051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B7A828B-6AAE-AE4B-B8BE-917FC5A1F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3535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63987-F7E5-394E-810A-F1A8CE63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Egne </a:t>
            </a:r>
            <a:r>
              <a:rPr lang="nb-NO" dirty="0" err="1"/>
              <a:t>webapper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8A2539-0BEB-7B42-B42A-37B88907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4386064" cy="3086100"/>
          </a:xfrm>
        </p:spPr>
        <p:txBody>
          <a:bodyPr/>
          <a:lstStyle/>
          <a:p>
            <a:r>
              <a:rPr lang="nb-NO" dirty="0"/>
              <a:t>Kan nå levere data til TSD fra </a:t>
            </a:r>
            <a:r>
              <a:rPr lang="nb-NO" dirty="0" err="1"/>
              <a:t>webapper</a:t>
            </a:r>
            <a:r>
              <a:rPr lang="nb-NO" dirty="0"/>
              <a:t> også</a:t>
            </a:r>
          </a:p>
          <a:p>
            <a:r>
              <a:rPr lang="nb-NO" dirty="0"/>
              <a:t>Smertekart utviklet for FHI</a:t>
            </a:r>
          </a:p>
          <a:p>
            <a:pPr lvl="1"/>
            <a:r>
              <a:rPr lang="nb-NO" dirty="0"/>
              <a:t>Sendt alle ungdommer i januar (Shoot2018)</a:t>
            </a:r>
          </a:p>
          <a:p>
            <a:r>
              <a:rPr lang="nb-NO" dirty="0"/>
              <a:t>Samme arkitektur som </a:t>
            </a:r>
            <a:r>
              <a:rPr lang="nb-NO" dirty="0" err="1"/>
              <a:t>mobilapper</a:t>
            </a:r>
            <a:endParaRPr lang="nb-NO" dirty="0"/>
          </a:p>
          <a:p>
            <a:pPr lvl="1"/>
            <a:r>
              <a:rPr lang="nb-NO" dirty="0"/>
              <a:t>Nettskjema </a:t>
            </a:r>
            <a:r>
              <a:rPr lang="nb-NO" dirty="0">
                <a:sym typeface="Wingdings" pitchFamily="2" charset="2"/>
              </a:rPr>
              <a:t> TSD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AE0549-E8C0-1148-88FA-129510EC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D41EBE-AEB4-064B-AC7A-A901477B2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  <p:pic>
        <p:nvPicPr>
          <p:cNvPr id="6" name="Plassholder for innhold 6">
            <a:extLst>
              <a:ext uri="{FF2B5EF4-FFF2-40B4-BE49-F238E27FC236}">
                <a16:creationId xmlns:a16="http://schemas.microsoft.com/office/drawing/2014/main" id="{0A70C3DD-BDAD-F548-9884-B76E29AD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48064" y="149241"/>
            <a:ext cx="3776763" cy="47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552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CCD58-E8B5-9940-886C-FFB0BA93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669349-6436-2640-927C-745C5533E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94B30C-C6AF-7C4D-A56E-888C935A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524796-CD9A-2049-B2A1-20D2255B3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7934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791EB-4422-8E48-A288-2AE5532F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2C0B2B-AC97-634D-BF6C-100711171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B792987-6C6F-484F-9808-7B48D758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4779F2-F40C-B848-AA77-02B7E2BA7C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590D113-32D1-2C46-9C17-853BC46A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7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51B8F4-497E-A94C-AC4F-9DEB706F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DAB6EF-E6DE-F04D-B534-68225BC62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6DBDF0-EE6E-DE4A-B52C-CE469655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52CA832-1357-864B-83A4-30CBF925D7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BE7A21E-0160-8F4A-B3D8-88DB85B0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2D8220-D507-1B49-ADFD-BFEEB3A1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143542-C1DA-7147-8762-544B66FB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A8B908-F845-1441-9B3C-01EC2D49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DDC7E45-83F8-7E40-A900-19BF57747D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D05F26A-A878-794C-81BF-260E9C14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C50D94C-82BD-5A48-BA1F-D41A60D59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2830"/>
            <a:ext cx="5688632" cy="493974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B8F77B-DC97-824E-89E6-4EB8F737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455F01-8D24-674F-9799-C7336255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19BDD0D-2DD3-5D4D-B1C9-D71CBAEF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63638"/>
            <a:ext cx="3593976" cy="11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94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C6A8A3-65B9-924C-9F6F-165A1901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922D2F-1EF8-EB4F-9BE5-C47D12624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D18DC6-0AE9-3944-86FF-8281C22C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490CA45-809C-AF44-9C44-560BB297D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67AF388-06D6-5846-AFDC-BA183CC68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0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0016E1-CF10-F542-A7C7-D351075E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F2CDBE-4B1A-9F43-8FE4-2F4CDAA2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8CC3BE-8750-BE47-8EFA-D97C66BD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23ACCC5-CFC7-A14E-B82A-738224591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F04367C-0648-414C-A7F3-336E9884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8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BB30D8-433E-C845-99DA-8DB067DA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31409B-21A3-BC48-9621-0D5FDF727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9D140E-B6E8-234B-9C0D-32E92E9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89518A-059E-8141-AB73-99CF243F3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60A041D-35EA-1143-84D5-484F35D9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A85DD-8CE4-4F47-97A2-8B8211AD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E4E5EB4-E806-8946-B320-1E172EE7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478"/>
            <a:ext cx="6732240" cy="490381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F10589-89C9-2F49-B306-35892B09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4E5D197-10CC-604A-A7BA-27E9AC157A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BEE12D3-BFD2-4D44-965B-68ED19FD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81" y="3108051"/>
            <a:ext cx="2739504" cy="17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152F9D-9867-AF4D-8633-4E506F97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ADCA538-9234-2244-A0BC-B0885C4A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290898"/>
            <a:ext cx="6250514" cy="451184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9D66E2-9F03-CB49-8A7C-A6088DF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F05C09-4067-304B-AE17-4BDEB64E4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9889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43AA7E-CCF2-624F-B922-FD7A9BCB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</a:t>
            </a:r>
            <a:r>
              <a:rPr lang="nb-NO" dirty="0" err="1"/>
              <a:t>apper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A0CFAE-EEF7-9140-8871-3DA9AD446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klarer å lage </a:t>
            </a:r>
            <a:r>
              <a:rPr lang="nb-NO" dirty="0" err="1"/>
              <a:t>apper</a:t>
            </a:r>
            <a:r>
              <a:rPr lang="nb-NO" dirty="0"/>
              <a:t> raskt og billig</a:t>
            </a:r>
          </a:p>
          <a:p>
            <a:pPr lvl="1"/>
            <a:r>
              <a:rPr lang="nb-NO" dirty="0"/>
              <a:t>Fra 200k per </a:t>
            </a:r>
            <a:r>
              <a:rPr lang="nb-NO" dirty="0" err="1"/>
              <a:t>app</a:t>
            </a:r>
            <a:endParaRPr lang="nb-NO" dirty="0"/>
          </a:p>
          <a:p>
            <a:r>
              <a:rPr lang="nb-NO" dirty="0"/>
              <a:t>Standard </a:t>
            </a:r>
            <a:r>
              <a:rPr lang="nb-NO" dirty="0" err="1"/>
              <a:t>malverk</a:t>
            </a:r>
            <a:r>
              <a:rPr lang="nb-NO" dirty="0"/>
              <a:t> og regler for hvordan vi lager dem</a:t>
            </a:r>
          </a:p>
          <a:p>
            <a:r>
              <a:rPr lang="nb-NO" dirty="0"/>
              <a:t>Om vi skal gå god for sikkerheten må vi lage </a:t>
            </a:r>
            <a:r>
              <a:rPr lang="nb-NO" dirty="0" err="1"/>
              <a:t>appen</a:t>
            </a:r>
            <a:endParaRPr lang="nb-NO" dirty="0"/>
          </a:p>
          <a:p>
            <a:r>
              <a:rPr lang="nb-NO" dirty="0"/>
              <a:t>Miljøer med egne utviklere lager </a:t>
            </a:r>
            <a:r>
              <a:rPr lang="nb-NO" dirty="0" err="1"/>
              <a:t>apper</a:t>
            </a:r>
            <a:r>
              <a:rPr lang="nb-NO" dirty="0"/>
              <a:t> som leverer til oss</a:t>
            </a:r>
          </a:p>
          <a:p>
            <a:r>
              <a:rPr lang="nb-NO" dirty="0"/>
              <a:t>Har driftsavtaler for </a:t>
            </a:r>
            <a:r>
              <a:rPr lang="nb-NO" dirty="0" err="1"/>
              <a:t>apper</a:t>
            </a:r>
            <a:r>
              <a:rPr lang="nb-NO" dirty="0"/>
              <a:t> som skal leve lengre enn 1 år</a:t>
            </a:r>
          </a:p>
          <a:p>
            <a:pPr lvl="1"/>
            <a:r>
              <a:rPr lang="nb-NO" dirty="0"/>
              <a:t>Garanterer at de fungerer på nye telefon-versjoner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4E003D-9FD5-1B4F-9160-F5C8F880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221702-B190-8D4A-9EC7-625F6198B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6656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B05E93-429F-8E4C-93DF-A6751F68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Diktafon-</a:t>
            </a:r>
            <a:r>
              <a:rPr lang="nb-NO" dirty="0" err="1"/>
              <a:t>app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BCB97E-26E6-AC48-AF1D-7E20C532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Generell </a:t>
            </a:r>
            <a:r>
              <a:rPr lang="nb-NO" dirty="0" err="1"/>
              <a:t>app</a:t>
            </a:r>
            <a:r>
              <a:rPr lang="nb-NO" dirty="0"/>
              <a:t> for opptak av lyd</a:t>
            </a:r>
          </a:p>
          <a:p>
            <a:r>
              <a:rPr lang="nb-NO" dirty="0"/>
              <a:t>Alle nettskjemabrukere kan bruke den</a:t>
            </a:r>
          </a:p>
          <a:p>
            <a:pPr lvl="1"/>
            <a:r>
              <a:rPr lang="nb-NO" dirty="0"/>
              <a:t>Spesialskjema med </a:t>
            </a:r>
            <a:r>
              <a:rPr lang="nb-NO" dirty="0" err="1"/>
              <a:t>filopplasting</a:t>
            </a:r>
            <a:r>
              <a:rPr lang="nb-NO" dirty="0"/>
              <a:t> </a:t>
            </a:r>
          </a:p>
          <a:p>
            <a:r>
              <a:rPr lang="nb-NO" dirty="0"/>
              <a:t>Fungerer også uten nett</a:t>
            </a:r>
          </a:p>
          <a:p>
            <a:pPr lvl="1"/>
            <a:r>
              <a:rPr lang="nb-NO" dirty="0"/>
              <a:t>Kryptert kø</a:t>
            </a:r>
          </a:p>
          <a:p>
            <a:r>
              <a:rPr lang="nb-NO" dirty="0"/>
              <a:t>Designet for opptak av sensitive data</a:t>
            </a:r>
          </a:p>
          <a:p>
            <a:pPr lvl="1"/>
            <a:r>
              <a:rPr lang="nb-NO" dirty="0"/>
              <a:t>Ikke mulig å høre på opptaket i </a:t>
            </a:r>
            <a:r>
              <a:rPr lang="nb-NO" dirty="0" err="1"/>
              <a:t>appen</a:t>
            </a:r>
            <a:endParaRPr lang="nb-NO" dirty="0"/>
          </a:p>
          <a:p>
            <a:r>
              <a:rPr lang="nb-NO" dirty="0">
                <a:hlinkClick r:id="rId2"/>
              </a:rPr>
              <a:t>uio.no/tjenester/it/applikasjoner/</a:t>
            </a:r>
            <a:br>
              <a:rPr lang="nb-NO" dirty="0">
                <a:hlinkClick r:id="rId2"/>
              </a:rPr>
            </a:br>
            <a:r>
              <a:rPr lang="nb-NO" dirty="0">
                <a:hlinkClick r:id="rId2"/>
              </a:rPr>
              <a:t>nettskjema/hjelp/tips-triks/diktafon.html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9489C8-B558-7645-A40F-A2EEB370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ED12B6-2684-D04E-BE52-9998AA63D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282737E-1720-D341-A3EA-35F3F138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74460"/>
            <a:ext cx="2526241" cy="449334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7572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A4849C-252B-8043-B682-CF54AAB8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VideoApp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81B9E2-A9CB-0F42-9663-3163C9130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har utviklet </a:t>
            </a:r>
            <a:r>
              <a:rPr lang="nb-NO" dirty="0" err="1"/>
              <a:t>app</a:t>
            </a:r>
            <a:r>
              <a:rPr lang="nb-NO" dirty="0"/>
              <a:t> for NKVTS til opptak av video med sensitive personopplysninger</a:t>
            </a:r>
          </a:p>
          <a:p>
            <a:r>
              <a:rPr lang="nb-NO" dirty="0"/>
              <a:t>Filmer </a:t>
            </a:r>
            <a:r>
              <a:rPr lang="nb-NO" dirty="0" err="1"/>
              <a:t>terapauter</a:t>
            </a:r>
            <a:r>
              <a:rPr lang="nb-NO" dirty="0"/>
              <a:t> i krisepsykiatri med </a:t>
            </a:r>
            <a:r>
              <a:rPr lang="nb-NO" dirty="0" err="1"/>
              <a:t>iPads</a:t>
            </a:r>
            <a:endParaRPr lang="nb-NO" dirty="0"/>
          </a:p>
          <a:p>
            <a:r>
              <a:rPr lang="nb-NO" dirty="0"/>
              <a:t>Krypterer filmen og legger den i kø</a:t>
            </a:r>
          </a:p>
          <a:p>
            <a:r>
              <a:rPr lang="nb-NO" dirty="0"/>
              <a:t>Lastes direkte opp i TSD; designet for dårlig nett på </a:t>
            </a:r>
            <a:r>
              <a:rPr lang="nb-NO" dirty="0" err="1"/>
              <a:t>ipad</a:t>
            </a:r>
            <a:endParaRPr lang="nb-NO" dirty="0"/>
          </a:p>
          <a:p>
            <a:r>
              <a:rPr lang="nb-NO" dirty="0"/>
              <a:t>Forsker ser på filmen i TSD</a:t>
            </a:r>
          </a:p>
          <a:p>
            <a:r>
              <a:rPr lang="nb-NO" dirty="0"/>
              <a:t>VI kan </a:t>
            </a:r>
            <a:r>
              <a:rPr lang="nb-NO" dirty="0" err="1"/>
              <a:t>nålaste</a:t>
            </a:r>
            <a:r>
              <a:rPr lang="nb-NO" dirty="0"/>
              <a:t> opp større data til TSD uten TSD-bruker</a:t>
            </a:r>
          </a:p>
          <a:p>
            <a:r>
              <a:rPr lang="nb-NO" dirty="0"/>
              <a:t>Ikke generelle løsning enda…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2CB87B-9EFE-4B40-A1F5-0897D420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075CB2-5098-8548-AB23-BF01EF494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2657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E91825-102B-444D-A881-D53D120F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Mytsd.uio.no</a:t>
            </a:r>
            <a:r>
              <a:rPr lang="nb-NO" dirty="0"/>
              <a:t> med </a:t>
            </a:r>
            <a:r>
              <a:rPr lang="nb-NO" dirty="0" err="1"/>
              <a:t>appen</a:t>
            </a:r>
            <a:r>
              <a:rPr lang="nb-NO" dirty="0"/>
              <a:t> </a:t>
            </a:r>
            <a:r>
              <a:rPr lang="nb-NO" dirty="0" err="1"/>
              <a:t>MinMat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B7EBF5-3B52-1D4C-A0F2-FBA321AA5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3314700"/>
          </a:xfrm>
        </p:spPr>
        <p:txBody>
          <a:bodyPr/>
          <a:lstStyle/>
          <a:p>
            <a:r>
              <a:rPr lang="nb-NO" dirty="0"/>
              <a:t>Lene Frost Andersens prosjekt for underernæring er ferdig utviklet og pilotert</a:t>
            </a:r>
          </a:p>
          <a:p>
            <a:r>
              <a:rPr lang="nb-NO" dirty="0"/>
              <a:t>Full </a:t>
            </a:r>
            <a:r>
              <a:rPr lang="nb-NO" dirty="0" err="1"/>
              <a:t>prod</a:t>
            </a:r>
            <a:r>
              <a:rPr lang="nb-NO" dirty="0"/>
              <a:t> på </a:t>
            </a:r>
            <a:r>
              <a:rPr lang="nb-NO" dirty="0" err="1"/>
              <a:t>avd</a:t>
            </a:r>
            <a:r>
              <a:rPr lang="nb-NO" dirty="0"/>
              <a:t> for blodsykdommer v/Riksen i </a:t>
            </a:r>
            <a:r>
              <a:rPr lang="nb-NO" dirty="0" err="1"/>
              <a:t>aug</a:t>
            </a:r>
            <a:endParaRPr lang="nb-NO" dirty="0"/>
          </a:p>
          <a:p>
            <a:r>
              <a:rPr lang="nb-NO" dirty="0"/>
              <a:t>Pasienter logger hva de spiser på </a:t>
            </a:r>
            <a:r>
              <a:rPr lang="nb-NO" dirty="0" err="1"/>
              <a:t>iPad</a:t>
            </a:r>
            <a:endParaRPr lang="nb-NO" dirty="0"/>
          </a:p>
          <a:p>
            <a:r>
              <a:rPr lang="nb-NO" dirty="0"/>
              <a:t>Får tilbakemelding i </a:t>
            </a:r>
            <a:r>
              <a:rPr lang="nb-NO" dirty="0" err="1"/>
              <a:t>app</a:t>
            </a:r>
            <a:r>
              <a:rPr lang="nb-NO" dirty="0"/>
              <a:t> om de har nådd dagens mål</a:t>
            </a:r>
          </a:p>
          <a:p>
            <a:r>
              <a:rPr lang="nb-NO" dirty="0"/>
              <a:t>Rapport av data lagres i TSD</a:t>
            </a:r>
          </a:p>
          <a:p>
            <a:r>
              <a:rPr lang="nb-NO" dirty="0"/>
              <a:t>Sykepleier logger inn (ID-porten nivå 4) og får rapport av alt de har spist og forslag til tiltak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482F7D-1A76-A341-99FE-E4F56DE8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D28B27-D47D-9D4C-85BF-48A665E66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808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D312D-2912-5241-9032-C4A243AA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lagrer mer data i </a:t>
            </a:r>
            <a:r>
              <a:rPr lang="nb-NO" dirty="0" err="1"/>
              <a:t>appen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3009F-6AA9-D54D-9D3E-43B7FB0F8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Enklere (sikrere) å lagre litt data i </a:t>
            </a:r>
            <a:r>
              <a:rPr lang="nb-NO" dirty="0" err="1"/>
              <a:t>appen</a:t>
            </a:r>
            <a:r>
              <a:rPr lang="nb-NO" dirty="0"/>
              <a:t> enn å hente data ut fra TSD</a:t>
            </a:r>
          </a:p>
          <a:p>
            <a:r>
              <a:rPr lang="nb-NO" dirty="0"/>
              <a:t>Flere prosjekter har fått løsning for tilbakemeldinger i </a:t>
            </a:r>
            <a:r>
              <a:rPr lang="nb-NO" dirty="0" err="1"/>
              <a:t>appen</a:t>
            </a:r>
            <a:endParaRPr lang="nb-NO" dirty="0"/>
          </a:p>
          <a:p>
            <a:r>
              <a:rPr lang="nb-NO" dirty="0"/>
              <a:t>Lagrer noen datapunkter å hardkoder et gjennomsnitt</a:t>
            </a:r>
          </a:p>
          <a:p>
            <a:pPr lvl="1"/>
            <a:r>
              <a:rPr lang="nb-NO" dirty="0"/>
              <a:t>Forsker definere gjennomsnitt i pilot</a:t>
            </a:r>
          </a:p>
          <a:p>
            <a:pPr lvl="1"/>
            <a:r>
              <a:rPr lang="nb-NO" dirty="0"/>
              <a:t>Ny versjon av </a:t>
            </a:r>
            <a:r>
              <a:rPr lang="nb-NO" dirty="0" err="1"/>
              <a:t>app</a:t>
            </a:r>
            <a:r>
              <a:rPr lang="nb-NO" dirty="0"/>
              <a:t> må ut om snittet skal endres</a:t>
            </a:r>
          </a:p>
          <a:p>
            <a:r>
              <a:rPr lang="nb-NO" dirty="0"/>
              <a:t>Gir alarmer i </a:t>
            </a:r>
            <a:r>
              <a:rPr lang="nb-NO" dirty="0" err="1"/>
              <a:t>app</a:t>
            </a:r>
            <a:r>
              <a:rPr lang="nb-NO" dirty="0"/>
              <a:t> når bruker registrer data som overstiger terskelverdier</a:t>
            </a:r>
          </a:p>
          <a:p>
            <a:pPr lvl="1"/>
            <a:r>
              <a:rPr lang="nb-NO" dirty="0"/>
              <a:t>Får eks. beskjed om å ta kontakt med behandler /legevakt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B74611-9E94-994C-8042-0789D689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7A2A9F-1566-6B44-8463-3B1EC49E1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34902464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53527</TotalTime>
  <Words>404</Words>
  <Application>Microsoft Macintosh PowerPoint</Application>
  <PresentationFormat>Skjermfremvisning (16:9)</PresentationFormat>
  <Paragraphs>92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ヒラギノ角ゴ Pro W3</vt:lpstr>
      <vt:lpstr>Arial</vt:lpstr>
      <vt:lpstr>Wingdings</vt:lpstr>
      <vt:lpstr>UIONorsk16-10</vt:lpstr>
      <vt:lpstr>Status og planer for apputvikling</vt:lpstr>
      <vt:lpstr>PowerPoint-presentasjon</vt:lpstr>
      <vt:lpstr>PowerPoint-presentasjon</vt:lpstr>
      <vt:lpstr>PowerPoint-presentasjon</vt:lpstr>
      <vt:lpstr>Status apper</vt:lpstr>
      <vt:lpstr>Diktafon-app</vt:lpstr>
      <vt:lpstr>VideoApp</vt:lpstr>
      <vt:lpstr>Mytsd.uio.no med appen MinMat</vt:lpstr>
      <vt:lpstr>Vi lagrer mer data i appen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Egne webapper</vt:lpstr>
      <vt:lpstr>demo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229</cp:revision>
  <dcterms:created xsi:type="dcterms:W3CDTF">2017-02-14T20:39:57Z</dcterms:created>
  <dcterms:modified xsi:type="dcterms:W3CDTF">2018-06-08T09:09:45Z</dcterms:modified>
</cp:coreProperties>
</file>