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466" r:id="rId2"/>
    <p:sldId id="507" r:id="rId3"/>
    <p:sldId id="487" r:id="rId4"/>
    <p:sldId id="508" r:id="rId5"/>
    <p:sldId id="505" r:id="rId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1642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91328" y="2571750"/>
            <a:ext cx="7543800" cy="1307059"/>
          </a:xfrm>
        </p:spPr>
        <p:txBody>
          <a:bodyPr/>
          <a:lstStyle/>
          <a:p>
            <a:r>
              <a:rPr lang="nb-NO" sz="4800" dirty="0"/>
              <a:t>Eksempler på prosjekter som bruker Nettskjema og TSD</a:t>
            </a:r>
            <a:endParaRPr lang="en-US" sz="4800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311B0F3-88EB-7246-8B89-8756184F1AA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91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72E70A-F2F9-9941-AA89-CBF47E26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476F2A-7113-6C42-913A-ACA9C4BB8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Bruken av TSD og Nettskjema har blitt doblet det siste året</a:t>
            </a:r>
          </a:p>
          <a:p>
            <a:r>
              <a:rPr lang="nb-NO" dirty="0"/>
              <a:t>Vi er ledende innen innsamling og behandling av forskningsdata i Norge</a:t>
            </a:r>
          </a:p>
          <a:p>
            <a:r>
              <a:rPr lang="nb-NO" dirty="0"/>
              <a:t>Nettskjema og TSD har bevist at vi klarer å holde på sikkerheten og bevare personvernet</a:t>
            </a:r>
          </a:p>
          <a:p>
            <a:r>
              <a:rPr lang="nb-NO" dirty="0"/>
              <a:t>Stadig mer bruk av våre tjenester i klinikk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AF1839-2A25-FC42-87A0-1693AF46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39F3C52-055A-A244-967A-FA41BF254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1298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2A22B0-8F4B-254B-87A4-FB2952F6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 av hjerneslag i Ambulanser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533A76-6102-2D4F-8067-8CD0C24E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858679"/>
          </a:xfrm>
        </p:spPr>
        <p:txBody>
          <a:bodyPr/>
          <a:lstStyle/>
          <a:p>
            <a:r>
              <a:rPr lang="nb-NO" dirty="0"/>
              <a:t>USIT drifter </a:t>
            </a:r>
            <a:r>
              <a:rPr lang="nb-NO" dirty="0" err="1"/>
              <a:t>iPads</a:t>
            </a:r>
            <a:r>
              <a:rPr lang="nb-NO" dirty="0"/>
              <a:t> og </a:t>
            </a:r>
            <a:r>
              <a:rPr lang="nb-NO" dirty="0" err="1"/>
              <a:t>iPhones</a:t>
            </a:r>
            <a:r>
              <a:rPr lang="nb-NO" dirty="0"/>
              <a:t> i alle OUS sine Ambulanser</a:t>
            </a:r>
          </a:p>
          <a:p>
            <a:r>
              <a:rPr lang="nb-NO" dirty="0"/>
              <a:t>Ambulansepersonell kommuniserer med vakthavende nevrolog for å stille </a:t>
            </a:r>
            <a:r>
              <a:rPr lang="nb-NO" dirty="0" err="1"/>
              <a:t>hjneslag</a:t>
            </a:r>
            <a:r>
              <a:rPr lang="nb-NO" dirty="0"/>
              <a:t>-diagnose og vurdere tiltak ved hjelp av </a:t>
            </a:r>
            <a:r>
              <a:rPr lang="nb-NO" dirty="0" err="1"/>
              <a:t>app</a:t>
            </a:r>
            <a:r>
              <a:rPr lang="nb-NO" dirty="0"/>
              <a:t> som bruker Nettskjema og TSD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9CA46A-F4C1-F942-BFF2-26E30667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CB61FD-3D3B-D447-897A-26AE399BE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06261E2-5BD1-7444-BE09-57A9582A4190}"/>
              </a:ext>
            </a:extLst>
          </p:cNvPr>
          <p:cNvPicPr/>
          <p:nvPr/>
        </p:nvPicPr>
        <p:blipFill rotWithShape="1">
          <a:blip r:embed="rId2"/>
          <a:srcRect t="24341"/>
          <a:stretch/>
        </p:blipFill>
        <p:spPr bwMode="auto">
          <a:xfrm>
            <a:off x="3824860" y="3207719"/>
            <a:ext cx="4536503" cy="2000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559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B32EE4-9194-2248-A80B-D3F0C90C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Overvåkning med </a:t>
            </a:r>
            <a:r>
              <a:rPr lang="nb-NO" dirty="0" err="1"/>
              <a:t>Garmin</a:t>
            </a:r>
            <a:r>
              <a:rPr lang="nb-NO" dirty="0"/>
              <a:t>-klokker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432808-E94B-7743-8540-42D98D27D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5490227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</a:t>
            </a:r>
            <a:r>
              <a:rPr lang="nb-NO" dirty="0" err="1"/>
              <a:t>LetsGo</a:t>
            </a:r>
            <a:r>
              <a:rPr lang="nb-NO" dirty="0"/>
              <a:t> følger opp personer som har hatt underlivskreft</a:t>
            </a:r>
          </a:p>
          <a:p>
            <a:r>
              <a:rPr lang="nb-NO" dirty="0"/>
              <a:t>Utviklet av oss i 2018</a:t>
            </a:r>
          </a:p>
          <a:p>
            <a:r>
              <a:rPr lang="nb-NO" dirty="0"/>
              <a:t>Ny versjon i 2019 der 300 pasienter utstyres med </a:t>
            </a:r>
            <a:r>
              <a:rPr lang="nb-NO" dirty="0" err="1"/>
              <a:t>Garmin</a:t>
            </a:r>
            <a:r>
              <a:rPr lang="nb-NO" dirty="0"/>
              <a:t>-klokker</a:t>
            </a:r>
          </a:p>
          <a:p>
            <a:r>
              <a:rPr lang="nb-NO" dirty="0"/>
              <a:t>All data leveres Nettskjema og TSD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BC8533-A3CE-434B-AB63-E8FF8687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C750979-D924-0442-A02C-47926C3BA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12DC79B-BB75-F44D-9DBA-EF731A53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27" y="0"/>
            <a:ext cx="2891773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0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29F5F4-0588-844B-92AE-74446930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Filming av terapi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55A5FD-76D2-0C4A-AD12-4D2F6CD8A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5394176" cy="3086100"/>
          </a:xfrm>
        </p:spPr>
        <p:txBody>
          <a:bodyPr/>
          <a:lstStyle/>
          <a:p>
            <a:r>
              <a:rPr lang="nb-NO" dirty="0"/>
              <a:t>NKVTS forsker på krise-</a:t>
            </a:r>
            <a:r>
              <a:rPr lang="nb-NO" dirty="0" err="1"/>
              <a:t>teapi</a:t>
            </a:r>
            <a:endParaRPr lang="nb-NO" dirty="0"/>
          </a:p>
          <a:p>
            <a:r>
              <a:rPr lang="nb-NO" dirty="0"/>
              <a:t>300 </a:t>
            </a:r>
            <a:r>
              <a:rPr lang="nb-NO" dirty="0" err="1"/>
              <a:t>ipads</a:t>
            </a:r>
            <a:r>
              <a:rPr lang="nb-NO" dirty="0"/>
              <a:t> fordelt rundt i Norge som filmer </a:t>
            </a:r>
            <a:r>
              <a:rPr lang="nb-NO" dirty="0" err="1"/>
              <a:t>terapauter</a:t>
            </a:r>
            <a:endParaRPr lang="nb-NO" dirty="0"/>
          </a:p>
          <a:p>
            <a:r>
              <a:rPr lang="nb-NO" dirty="0"/>
              <a:t>Brukes både til filming og kun lydopptak</a:t>
            </a:r>
          </a:p>
          <a:p>
            <a:r>
              <a:rPr lang="nb-NO" dirty="0"/>
              <a:t>Store datamengder hentet inn til TSD fra </a:t>
            </a:r>
            <a:r>
              <a:rPr lang="nb-NO" dirty="0" err="1"/>
              <a:t>iPads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A9CE84-FF7B-4D4F-9DF8-C182DF2F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F46CF7C-A0BA-924C-B64A-A7CE1560C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36DB729-FA28-734B-9E78-4EFF2A4B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609078"/>
            <a:ext cx="2134119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51807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67396</TotalTime>
  <Words>162</Words>
  <Application>Microsoft Macintosh PowerPoint</Application>
  <PresentationFormat>Skjermfremvisning (16:9)</PresentationFormat>
  <Paragraphs>27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7" baseType="lpstr">
      <vt:lpstr>Arial</vt:lpstr>
      <vt:lpstr>UIONorsk16-10</vt:lpstr>
      <vt:lpstr>Eksempler på prosjekter som bruker Nettskjema og TSD</vt:lpstr>
      <vt:lpstr>Status</vt:lpstr>
      <vt:lpstr>Behandling av hjerneslag i Ambulanser</vt:lpstr>
      <vt:lpstr>Overvåkning med Garmin-klokker</vt:lpstr>
      <vt:lpstr>Filming av terapi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299</cp:revision>
  <cp:lastPrinted>2019-01-10T11:29:05Z</cp:lastPrinted>
  <dcterms:created xsi:type="dcterms:W3CDTF">2017-02-14T20:39:57Z</dcterms:created>
  <dcterms:modified xsi:type="dcterms:W3CDTF">2019-02-01T08:58:07Z</dcterms:modified>
</cp:coreProperties>
</file>