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1"/>
  </p:normalViewPr>
  <p:slideViewPr>
    <p:cSldViewPr snapToGrid="0" snapToObjects="1">
      <p:cViewPr varScale="1">
        <p:scale>
          <a:sx n="90" d="100"/>
          <a:sy n="90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8853D67-5308-7222-A571-A36423E64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2C3F249-7BCD-7884-862F-2C6F4B4A4F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0BCA6DA-8043-395F-ED83-39A6CD4B0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C90F-C733-DB42-9B97-34F93A2DC3C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88E6B9C-C3FB-003B-B5A6-B8EF85571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112D75-61C0-5049-6742-5D2BE121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A487-9447-4F44-B57A-D297E6C572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7871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0D57D7-C11B-7493-A307-962E33AC9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5084666-B060-D576-678F-2CC4E197B7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BBCBB3B-3163-D4D0-6F17-F8FA2FFBD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C90F-C733-DB42-9B97-34F93A2DC3C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F525D8-C320-C4B8-E2A2-45EF82A6B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16C5FCF-17C4-C853-7FD7-4EFAA82E4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A487-9447-4F44-B57A-D297E6C572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746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23E18CC-E9AC-50D1-A07F-880C9EDD3D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942E25A-2243-97FF-7E3B-607729F22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90882-B103-A486-0AA1-313BA0B1B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C90F-C733-DB42-9B97-34F93A2DC3C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C571928-2436-8C81-8889-F37EBA87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A41C58-A9D4-B176-6451-7A5AF83F2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A487-9447-4F44-B57A-D297E6C572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607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C36A84-5030-F7A3-147B-6EEAB66B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2FDF2D-0487-8CC7-A7FA-A30FEF5E4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47A69BF-60A3-D12A-4018-A5941EF2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C90F-C733-DB42-9B97-34F93A2DC3C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8994C3-F2FA-657F-5EF4-BDBD02759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893644C-BFD3-8172-DF86-ECC3E3BD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A487-9447-4F44-B57A-D297E6C572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0659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2D624-2193-93AD-0039-1DE76F46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9C02AA2-4D06-FBCB-C8B5-1A6A81D69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4855D69-D4D1-0256-DA7B-52ABEE4E4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C90F-C733-DB42-9B97-34F93A2DC3C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1FA9C05-BB81-705A-D796-A45C299B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9328703-DA61-90C5-9DC6-A5BB909E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A487-9447-4F44-B57A-D297E6C572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815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1202A7-C95E-B295-3F75-D040C32B7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02AB701-F98E-F560-2727-E86C713F14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E8964F4-FB57-15CF-B20A-2D3C607C3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0C69B30-64AC-D7E4-469B-8D280D43C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C90F-C733-DB42-9B97-34F93A2DC3C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C3860C0-67D1-FF0D-40BC-4FD325EC2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33D088A-92E3-8837-0ED7-661B4FF6B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A487-9447-4F44-B57A-D297E6C572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842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FC123AE-7924-1D13-7A5C-C4BC7715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C393079-57A2-7357-FB28-B707D6AB1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99CA3D1-B2E9-19EB-F77C-7E9F4A2B5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239ADFC-28CC-A6CF-CCFD-660EF37798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F22174D1-C7C9-6766-373F-8447C8640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A5FD4E34-D4AE-8F1C-E4C1-78DA38690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C90F-C733-DB42-9B97-34F93A2DC3C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63808930-F17C-AC17-971D-93C555D6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F423EC0A-7642-3E78-AB11-B7C3F2D4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A487-9447-4F44-B57A-D297E6C572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20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35256B-1662-3B95-9D55-F251A481A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F4883674-DDD2-45CD-0901-A9A1DFE2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C90F-C733-DB42-9B97-34F93A2DC3C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FF17E1-2A9D-C620-712C-1677EA46A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904357C-25AE-8776-D201-79032E3B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A487-9447-4F44-B57A-D297E6C572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342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23F307F-0F84-940A-9695-285E660EF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C90F-C733-DB42-9B97-34F93A2DC3C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C37B1DFC-F0AF-1284-9D59-BD02C8F3F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784E60-1861-749C-D644-7E4AF07C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A487-9447-4F44-B57A-D297E6C572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6735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7B25B0-51B7-BE58-4910-052FA5C7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068973-91B7-8B12-2F38-96F7985E1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CA92E21-8822-7553-CF43-3B1B19CCF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D191F26-BC00-3337-C7CF-66CFF5C59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C90F-C733-DB42-9B97-34F93A2DC3C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B21EDFC-60DD-0768-E5DD-2DAB09EEC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A4BA166-335F-3745-CFA2-26BAA6D9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A487-9447-4F44-B57A-D297E6C572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421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45D3D6-23F1-2DA4-2402-C40FCA1B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A035E54-0CEE-B6AA-A1DF-181A4BC070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5FE9509-0172-2C55-4B38-D73FA5B11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F96B727-C2AB-A18B-5467-7AAC9B711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2C90F-C733-DB42-9B97-34F93A2DC3C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8B6D6B9-021D-0FAD-8685-67084DA1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F9DE68-9A75-B8C3-0C96-F75B63FE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A487-9447-4F44-B57A-D297E6C572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686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13E19F0-2300-F2AA-1143-A12AA64D0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B5A4444-47DA-6555-B1F9-B51D6E7C6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EB9585-8A1F-4412-AC53-14666E477F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2C90F-C733-DB42-9B97-34F93A2DC3C4}" type="datetimeFigureOut">
              <a:rPr lang="nb-NO" smtClean="0"/>
              <a:t>29.05.2022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801A963-C85B-8CE9-7541-B1A0203F9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EAF2127-D83C-F1B7-A5DF-B8549087F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A487-9447-4F44-B57A-D297E6C572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877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09DF750-F6D1-6071-7BD6-3CF95C7A1A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Mobilapper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A53350E-5ED7-F59C-C338-82794A9FD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96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2B9E845-FD41-0657-AFEC-73DBCDAD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562" y="365125"/>
            <a:ext cx="3424237" cy="5478463"/>
          </a:xfrm>
        </p:spPr>
        <p:txBody>
          <a:bodyPr/>
          <a:lstStyle/>
          <a:p>
            <a:r>
              <a:rPr lang="nb-NO" dirty="0"/>
              <a:t>Ny versjon av Nettskjema-diktafon</a:t>
            </a:r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F7F524AF-ED58-E3A4-DCE7-496E897A8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2438" y="118638"/>
            <a:ext cx="3295650" cy="6664875"/>
          </a:xfr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677C4B7-7296-A7D7-E50A-BED4232E7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69" y="0"/>
            <a:ext cx="3164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4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8AF7B5E-0524-FE38-7E0D-C69F819E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Olweus</a:t>
            </a:r>
            <a:r>
              <a:rPr lang="nb-NO" dirty="0"/>
              <a:t> – anonym kartlegging av mobbiling på skoler i kommuner</a:t>
            </a:r>
          </a:p>
        </p:txBody>
      </p:sp>
      <p:pic>
        <p:nvPicPr>
          <p:cNvPr id="1026" name="Picture 2" descr="Hva er Olweusprogrammet? - Norce">
            <a:extLst>
              <a:ext uri="{FF2B5EF4-FFF2-40B4-BE49-F238E27FC236}">
                <a16:creationId xmlns:a16="http://schemas.microsoft.com/office/drawing/2014/main" id="{36D41B42-90F0-0D96-2A90-7028FC06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971207"/>
            <a:ext cx="4981575" cy="42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denskap for kunnskap - sammen for bærekraft - Norce">
            <a:extLst>
              <a:ext uri="{FF2B5EF4-FFF2-40B4-BE49-F238E27FC236}">
                <a16:creationId xmlns:a16="http://schemas.microsoft.com/office/drawing/2014/main" id="{2BF545F0-44CA-49FA-E2A1-C0C88A3F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4" y="3600450"/>
            <a:ext cx="4277745" cy="239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35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10A9D487-ED43-814F-6D50-608822040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228" y="643466"/>
            <a:ext cx="83775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00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E96B3DAD-9932-E72F-3E8B-6EB47B101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203" y="643466"/>
            <a:ext cx="89855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19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FD9272ED-EA2D-3860-7C26-4330CEF25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8485" y="643466"/>
            <a:ext cx="831502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62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829AC3-7813-5047-DD16-B8E0D42DF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IQ-test</a:t>
            </a:r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A60E673F-9D8F-C9F4-0494-77BD9EA48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8904" y="240022"/>
            <a:ext cx="7544896" cy="6252853"/>
          </a:xfrm>
        </p:spPr>
      </p:pic>
    </p:spTree>
    <p:extLst>
      <p:ext uri="{BB962C8B-B14F-4D97-AF65-F5344CB8AC3E}">
        <p14:creationId xmlns:p14="http://schemas.microsoft.com/office/powerpoint/2010/main" val="3518224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918780-4AE4-CECC-B9F7-BE1833808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UngKost</a:t>
            </a:r>
            <a:endParaRPr lang="nb-NO" dirty="0"/>
          </a:p>
        </p:txBody>
      </p:sp>
      <p:pic>
        <p:nvPicPr>
          <p:cNvPr id="5" name="Plassholder for innhold 4" descr="Et bilde som inneholder tekst&#10;&#10;Automatisk generert beskrivelse">
            <a:extLst>
              <a:ext uri="{FF2B5EF4-FFF2-40B4-BE49-F238E27FC236}">
                <a16:creationId xmlns:a16="http://schemas.microsoft.com/office/drawing/2014/main" id="{1A3D1415-1D6C-A885-EAB5-6836B866B8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4783" y="89320"/>
            <a:ext cx="6130855" cy="6679360"/>
          </a:xfrm>
        </p:spPr>
      </p:pic>
    </p:spTree>
    <p:extLst>
      <p:ext uri="{BB962C8B-B14F-4D97-AF65-F5344CB8AC3E}">
        <p14:creationId xmlns:p14="http://schemas.microsoft.com/office/powerpoint/2010/main" val="4266758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3520FBE-930D-DA2F-D985-9E2041EB5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Ny levering til TSD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B1BA4B8-ED5A-BD9F-DC7A-0D9734471A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Mulig med umiddelbar tilbakemelding</a:t>
            </a:r>
          </a:p>
          <a:p>
            <a:r>
              <a:rPr lang="nb-NO" dirty="0"/>
              <a:t>Skalerer til enda høyere bruk</a:t>
            </a:r>
          </a:p>
          <a:p>
            <a:r>
              <a:rPr lang="nb-NO" dirty="0"/>
              <a:t>Høyere datakvalitet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32127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32</Words>
  <Application>Microsoft Macintosh PowerPoint</Application>
  <PresentationFormat>Widescreen</PresentationFormat>
  <Paragraphs>9</Paragraphs>
  <Slides>9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Mobilapper</vt:lpstr>
      <vt:lpstr>Ny versjon av Nettskjema-diktafon</vt:lpstr>
      <vt:lpstr>Olweus – anonym kartlegging av mobbiling på skoler i kommuner</vt:lpstr>
      <vt:lpstr>PowerPoint-presentasjon</vt:lpstr>
      <vt:lpstr>PowerPoint-presentasjon</vt:lpstr>
      <vt:lpstr>PowerPoint-presentasjon</vt:lpstr>
      <vt:lpstr>IQ-test</vt:lpstr>
      <vt:lpstr>UngKost</vt:lpstr>
      <vt:lpstr>Ny levering til TSD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Mobilapper</dc:title>
  <dc:creator>Dagfinn Bergsager</dc:creator>
  <cp:lastModifiedBy>Dagfinn Bergsager</cp:lastModifiedBy>
  <cp:revision>2</cp:revision>
  <dcterms:created xsi:type="dcterms:W3CDTF">2022-05-28T09:02:47Z</dcterms:created>
  <dcterms:modified xsi:type="dcterms:W3CDTF">2022-05-29T16:18:48Z</dcterms:modified>
</cp:coreProperties>
</file>