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430" r:id="rId3"/>
    <p:sldId id="431" r:id="rId4"/>
    <p:sldId id="432" r:id="rId5"/>
    <p:sldId id="438" r:id="rId6"/>
    <p:sldId id="439" r:id="rId7"/>
    <p:sldId id="440" r:id="rId8"/>
    <p:sldId id="385" r:id="rId9"/>
    <p:sldId id="408" r:id="rId10"/>
    <p:sldId id="441" r:id="rId1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1511"/>
  </p:normalViewPr>
  <p:slideViewPr>
    <p:cSldViewPr>
      <p:cViewPr varScale="1">
        <p:scale>
          <a:sx n="124" d="100"/>
          <a:sy n="124" d="100"/>
        </p:scale>
        <p:origin x="176" y="496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22.08.2018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22.08.2018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22.08.2018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22.08.2018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22.08.2018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22.08.2018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22.08.2018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22.08.2018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22.08.2018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22.08.2018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ematikk.org/trinn8-10/artikkel.html?tid=198467&amp;within_tid=125845" TargetMode="External"/><Relationship Id="rId2" Type="http://schemas.openxmlformats.org/officeDocument/2006/relationships/hyperlink" Target="https://nettskjema.uio.no/answer-react/10169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roppskart.uio.no/app/demo.html#/start" TargetMode="External"/><Relationship Id="rId5" Type="http://schemas.openxmlformats.org/officeDocument/2006/relationships/hyperlink" Target="https://www.uio.no/tjenester/it/applikasjoner/nettskjema/hjelp/lage-og-bygge-skjema/godpraksis_elementer_forskning.html" TargetMode="External"/><Relationship Id="rId4" Type="http://schemas.openxmlformats.org/officeDocument/2006/relationships/hyperlink" Target="https://www.uio.no/english/studies/programmes/inf-design-master/admission/index-ny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6CDD8B-4997-654C-9387-46A7338F5576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539552" y="1275606"/>
            <a:ext cx="8352927" cy="2358503"/>
          </a:xfrm>
        </p:spPr>
        <p:txBody>
          <a:bodyPr/>
          <a:lstStyle/>
          <a:p>
            <a:r>
              <a:rPr lang="nb-NO" sz="7200" dirty="0"/>
              <a:t>Nettskjema</a:t>
            </a:r>
            <a:r>
              <a:rPr lang="nb-NO" sz="3200" dirty="0"/>
              <a:t> </a:t>
            </a:r>
            <a:br>
              <a:rPr lang="nb-NO" sz="3200" dirty="0"/>
            </a:br>
            <a:r>
              <a:rPr lang="nb-NO" sz="3200" dirty="0"/>
              <a:t>– Nasjonal løsning for datainnsamling</a:t>
            </a:r>
          </a:p>
        </p:txBody>
      </p:sp>
    </p:spTree>
    <p:extLst>
      <p:ext uri="{BB962C8B-B14F-4D97-AF65-F5344CB8AC3E}">
        <p14:creationId xmlns:p14="http://schemas.microsoft.com/office/powerpoint/2010/main" val="34268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CF2D6D-BC9F-E040-8874-82DE587B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på skjema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DB1F05-E167-204F-AB2A-602C03F3C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Forskning</a:t>
            </a:r>
            <a:endParaRPr lang="nb-NO" dirty="0"/>
          </a:p>
          <a:p>
            <a:r>
              <a:rPr lang="nb-NO" dirty="0" err="1">
                <a:hlinkClick r:id="rId3"/>
              </a:rPr>
              <a:t>matematikk.org</a:t>
            </a:r>
            <a:endParaRPr lang="nb-NO" dirty="0"/>
          </a:p>
          <a:p>
            <a:r>
              <a:rPr lang="nb-NO" dirty="0" err="1">
                <a:hlinkClick r:id="rId4"/>
              </a:rPr>
              <a:t>admission</a:t>
            </a:r>
            <a:endParaRPr lang="nb-NO" dirty="0"/>
          </a:p>
          <a:p>
            <a:r>
              <a:rPr lang="nb-NO" dirty="0">
                <a:hlinkClick r:id="rId5"/>
              </a:rPr>
              <a:t>Spørsmåleksempler</a:t>
            </a:r>
            <a:endParaRPr lang="nb-NO" dirty="0"/>
          </a:p>
          <a:p>
            <a:r>
              <a:rPr lang="nb-NO" dirty="0">
                <a:hlinkClick r:id="rId6"/>
              </a:rPr>
              <a:t>Kroppskart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D9FAEB-157B-374E-8C61-EE2B1536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22.08.2018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ED1D1CF-1513-3E4B-B698-3593E126B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2644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C5800C-6ECA-794F-A27A-94C0A102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C1A074F-7A6B-8349-A23F-6AC35569E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74419"/>
            <a:ext cx="4870478" cy="5029148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D1A46C-1CC9-7840-8A0B-762533991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22.08.2018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F67824-E7C5-024E-80B0-6B58F67CE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1626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DBFE3E-3758-534C-9CD8-D08EDD15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495624D5-AB16-3A49-8DF4-BE3CFDD30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367767"/>
            <a:ext cx="7632848" cy="4541237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A4A706-06A8-4F44-99FF-F92236B9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22.08.2018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6167660-EF69-9242-A173-A4F33A4140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2498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C50D94C-82BD-5A48-BA1F-D41A60D59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82830"/>
            <a:ext cx="5688632" cy="4939749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B8F77B-DC97-824E-89E6-4EB8F737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22.08.2018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D455F01-8D24-674F-9799-C7336255B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19BDD0D-2DD3-5D4D-B1C9-D71CBAEF8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563638"/>
            <a:ext cx="3593976" cy="1126112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60CE9A57-80A2-804D-AC8F-1EE446584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288175"/>
            <a:ext cx="2739504" cy="17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1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152F9D-9867-AF4D-8633-4E506F97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DADCA538-9234-2244-A0BC-B0885C4AF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290898"/>
            <a:ext cx="6250514" cy="4511846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9D66E2-9F03-CB49-8A7C-A6088DFA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22.08.2018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EF05C09-4067-304B-AE17-4BDEB64E43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9865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653241-8D5B-EB4C-8E99-B1FB303B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Dette er Nettskjema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833E34-A6A3-5B4E-B18E-1E2F1D577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Løsning for datainnsamling via web</a:t>
            </a:r>
          </a:p>
          <a:p>
            <a:r>
              <a:rPr lang="nb-NO" dirty="0"/>
              <a:t>Utviklet av USIT over lengre tid</a:t>
            </a:r>
          </a:p>
          <a:p>
            <a:r>
              <a:rPr lang="nb-NO" dirty="0"/>
              <a:t>Sektorløsning</a:t>
            </a:r>
          </a:p>
          <a:p>
            <a:r>
              <a:rPr lang="nb-NO" dirty="0"/>
              <a:t>Høy fokus på personvern og sikkerhet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A8FEE50-8196-2647-80F1-41BEF8844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22.08.2018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2F33D0E-E579-D346-A6DF-AC0C8FC25D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11292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40A3F8-A236-FB4A-A9C7-7F735E33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Tech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C40881-762A-F14C-A77A-1A5DE6F32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Java, Spring med Oracle i bunn</a:t>
            </a:r>
          </a:p>
          <a:p>
            <a:r>
              <a:rPr lang="nb-NO" dirty="0"/>
              <a:t>Felles database for alle</a:t>
            </a:r>
          </a:p>
          <a:p>
            <a:r>
              <a:rPr lang="nb-NO" dirty="0"/>
              <a:t>Samme instans for alle og designet for høy </a:t>
            </a:r>
            <a:r>
              <a:rPr lang="nb-NO" dirty="0" err="1"/>
              <a:t>oppetid</a:t>
            </a:r>
            <a:endParaRPr lang="nb-NO" dirty="0"/>
          </a:p>
          <a:p>
            <a:r>
              <a:rPr lang="nb-NO" dirty="0" err="1"/>
              <a:t>React</a:t>
            </a:r>
            <a:r>
              <a:rPr lang="nb-NO" dirty="0"/>
              <a:t> </a:t>
            </a:r>
            <a:r>
              <a:rPr lang="nb-NO" dirty="0" err="1"/>
              <a:t>frontend</a:t>
            </a:r>
            <a:r>
              <a:rPr lang="nb-NO" dirty="0"/>
              <a:t> med API mot </a:t>
            </a:r>
            <a:r>
              <a:rPr lang="nb-NO" dirty="0" err="1"/>
              <a:t>backend</a:t>
            </a:r>
            <a:endParaRPr lang="nb-NO" dirty="0"/>
          </a:p>
          <a:p>
            <a:r>
              <a:rPr lang="nb-NO" dirty="0"/>
              <a:t>Innlogging med FEIDE og </a:t>
            </a:r>
            <a:r>
              <a:rPr lang="nb-NO" dirty="0" err="1"/>
              <a:t>Idporten</a:t>
            </a:r>
            <a:r>
              <a:rPr lang="nb-NO" dirty="0"/>
              <a:t> (og token på epost)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10EB0B-829A-1D4B-AC20-A6C0389F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22.08.2018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C2C1B9B-765B-4D49-82E9-44E600BBD2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36262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Prioriteringer for all utvikling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485900"/>
            <a:ext cx="8712968" cy="30861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b="1" dirty="0"/>
              <a:t>Sikkerhet og personvern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Bruksopplevelse for den som skal levere data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Funksjonalitet for den som samler inn data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r>
              <a:rPr lang="nb-NO" sz="2800" dirty="0"/>
              <a:t>-Vi skal alltid være best på sikkerhet og personvern!</a:t>
            </a:r>
          </a:p>
          <a:p>
            <a:pPr marL="0" indent="0">
              <a:buNone/>
            </a:pPr>
            <a:r>
              <a:rPr lang="nb-NO" sz="2400" dirty="0"/>
              <a:t>	-og fungere på alt utstyr for alle personer</a:t>
            </a:r>
          </a:p>
          <a:p>
            <a:pPr marL="0" indent="0">
              <a:buNone/>
            </a:pPr>
            <a:r>
              <a:rPr lang="nb-NO" dirty="0"/>
              <a:t>		-og være enkel og bruke for datainnsamler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22.08.2018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61494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22.08.2018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22" y="1836350"/>
            <a:ext cx="1872940" cy="255229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2578"/>
            <a:ext cx="783887" cy="139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Pil høyre 7"/>
          <p:cNvSpPr/>
          <p:nvPr/>
        </p:nvSpPr>
        <p:spPr bwMode="auto">
          <a:xfrm rot="20461190">
            <a:off x="1810718" y="3343335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684" y="3797633"/>
            <a:ext cx="922778" cy="1245750"/>
          </a:xfrm>
          <a:prstGeom prst="rect">
            <a:avLst/>
          </a:prstGeom>
        </p:spPr>
      </p:pic>
      <p:sp>
        <p:nvSpPr>
          <p:cNvPr id="12" name="Pil høyre 11">
            <a:extLst>
              <a:ext uri="{FF2B5EF4-FFF2-40B4-BE49-F238E27FC236}">
                <a16:creationId xmlns:a16="http://schemas.microsoft.com/office/drawing/2014/main" id="{57B504D1-4F17-C447-8D48-EF9E26B4D2C3}"/>
              </a:ext>
            </a:extLst>
          </p:cNvPr>
          <p:cNvSpPr/>
          <p:nvPr/>
        </p:nvSpPr>
        <p:spPr bwMode="auto">
          <a:xfrm>
            <a:off x="4596441" y="3797633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" name="Plassholder for innhold 6">
            <a:extLst>
              <a:ext uri="{FF2B5EF4-FFF2-40B4-BE49-F238E27FC236}">
                <a16:creationId xmlns:a16="http://schemas.microsoft.com/office/drawing/2014/main" id="{3694F0C8-A10E-034B-A1C4-66E0A459B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157" y="3055446"/>
            <a:ext cx="1639343" cy="2048515"/>
          </a:xfr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3DFC2A5-6D01-3D46-AC98-FFB4F2B60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92" y="1819766"/>
            <a:ext cx="1274599" cy="1274599"/>
          </a:xfrm>
          <a:prstGeom prst="rect">
            <a:avLst/>
          </a:prstGeom>
        </p:spPr>
      </p:pic>
      <p:sp>
        <p:nvSpPr>
          <p:cNvPr id="16" name="Pil høyre 15">
            <a:extLst>
              <a:ext uri="{FF2B5EF4-FFF2-40B4-BE49-F238E27FC236}">
                <a16:creationId xmlns:a16="http://schemas.microsoft.com/office/drawing/2014/main" id="{EE6F3011-154B-B541-9812-52A793D24311}"/>
              </a:ext>
            </a:extLst>
          </p:cNvPr>
          <p:cNvSpPr/>
          <p:nvPr/>
        </p:nvSpPr>
        <p:spPr bwMode="auto">
          <a:xfrm rot="373830">
            <a:off x="1670558" y="2441000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Pil høyre 16">
            <a:extLst>
              <a:ext uri="{FF2B5EF4-FFF2-40B4-BE49-F238E27FC236}">
                <a16:creationId xmlns:a16="http://schemas.microsoft.com/office/drawing/2014/main" id="{E22C787A-326D-F24D-8C82-3EF0718B3F23}"/>
              </a:ext>
            </a:extLst>
          </p:cNvPr>
          <p:cNvSpPr/>
          <p:nvPr/>
        </p:nvSpPr>
        <p:spPr bwMode="auto">
          <a:xfrm rot="1264065">
            <a:off x="1736471" y="1528824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657C26CF-35F9-8F47-BBDE-F3580BEC8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684" y="2427734"/>
            <a:ext cx="1152129" cy="115212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9BA9632-5D84-174F-BC7E-69B6DB2FE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7935" y="1275606"/>
            <a:ext cx="1507626" cy="1131590"/>
          </a:xfrm>
          <a:prstGeom prst="rect">
            <a:avLst/>
          </a:prstGeom>
        </p:spPr>
      </p:pic>
      <p:sp>
        <p:nvSpPr>
          <p:cNvPr id="19" name="Pil høyre 18">
            <a:extLst>
              <a:ext uri="{FF2B5EF4-FFF2-40B4-BE49-F238E27FC236}">
                <a16:creationId xmlns:a16="http://schemas.microsoft.com/office/drawing/2014/main" id="{E42ACA9F-EB9F-2845-BF29-CFF70A2BDCD5}"/>
              </a:ext>
            </a:extLst>
          </p:cNvPr>
          <p:cNvSpPr/>
          <p:nvPr/>
        </p:nvSpPr>
        <p:spPr bwMode="auto">
          <a:xfrm>
            <a:off x="4596440" y="190296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Pil høyre 19">
            <a:extLst>
              <a:ext uri="{FF2B5EF4-FFF2-40B4-BE49-F238E27FC236}">
                <a16:creationId xmlns:a16="http://schemas.microsoft.com/office/drawing/2014/main" id="{8A0324D1-4B13-0B46-A64F-E2BA14AA589A}"/>
              </a:ext>
            </a:extLst>
          </p:cNvPr>
          <p:cNvSpPr/>
          <p:nvPr/>
        </p:nvSpPr>
        <p:spPr bwMode="auto">
          <a:xfrm>
            <a:off x="4604615" y="285978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29499C4-5BA4-AC49-B0E2-5247DD6F1F90}"/>
              </a:ext>
            </a:extLst>
          </p:cNvPr>
          <p:cNvSpPr/>
          <p:nvPr/>
        </p:nvSpPr>
        <p:spPr>
          <a:xfrm>
            <a:off x="2843808" y="213301"/>
            <a:ext cx="53896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Nettskjema mottar daglig mellom 2000 og 10 000 svar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Spesialisert for forskning og studieadministrasjon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Nasjonal tjeneste fra UiO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Høy sikkerhet med mye krypto…</a:t>
            </a:r>
          </a:p>
        </p:txBody>
      </p:sp>
    </p:spTree>
    <p:extLst>
      <p:ext uri="{BB962C8B-B14F-4D97-AF65-F5344CB8AC3E}">
        <p14:creationId xmlns:p14="http://schemas.microsoft.com/office/powerpoint/2010/main" val="210116103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53848</TotalTime>
  <Words>144</Words>
  <Application>Microsoft Macintosh PowerPoint</Application>
  <PresentationFormat>Skjermfremvisning (16:9)</PresentationFormat>
  <Paragraphs>49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3" baseType="lpstr">
      <vt:lpstr>ヒラギノ角ゴ Pro W3</vt:lpstr>
      <vt:lpstr>Arial</vt:lpstr>
      <vt:lpstr>UIONorsk16-10</vt:lpstr>
      <vt:lpstr>Nettskjema  – Nasjonal løsning for datainnsamling</vt:lpstr>
      <vt:lpstr>PowerPoint-presentasjon</vt:lpstr>
      <vt:lpstr>PowerPoint-presentasjon</vt:lpstr>
      <vt:lpstr>PowerPoint-presentasjon</vt:lpstr>
      <vt:lpstr>PowerPoint-presentasjon</vt:lpstr>
      <vt:lpstr>Dette er Nettskjema</vt:lpstr>
      <vt:lpstr>Tech</vt:lpstr>
      <vt:lpstr>Prioriteringer for all utvikling</vt:lpstr>
      <vt:lpstr>PowerPoint-presentasjon</vt:lpstr>
      <vt:lpstr>Eks på skjema</vt:lpstr>
    </vt:vector>
  </TitlesOfParts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234</cp:revision>
  <dcterms:created xsi:type="dcterms:W3CDTF">2017-02-14T20:39:57Z</dcterms:created>
  <dcterms:modified xsi:type="dcterms:W3CDTF">2018-08-22T12:01:58Z</dcterms:modified>
</cp:coreProperties>
</file>