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571" r:id="rId3"/>
    <p:sldId id="500" r:id="rId4"/>
    <p:sldId id="573" r:id="rId5"/>
    <p:sldId id="574" r:id="rId6"/>
    <p:sldId id="444" r:id="rId7"/>
    <p:sldId id="575" r:id="rId8"/>
    <p:sldId id="443" r:id="rId9"/>
    <p:sldId id="568" r:id="rId10"/>
    <p:sldId id="263" r:id="rId11"/>
    <p:sldId id="259" r:id="rId12"/>
    <p:sldId id="266" r:id="rId1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41"/>
    <p:restoredTop sz="86411"/>
  </p:normalViewPr>
  <p:slideViewPr>
    <p:cSldViewPr>
      <p:cViewPr varScale="1">
        <p:scale>
          <a:sx n="132" d="100"/>
          <a:sy n="132" d="100"/>
        </p:scale>
        <p:origin x="296" y="160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2" d="100"/>
          <a:sy n="152" d="100"/>
        </p:scale>
        <p:origin x="40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4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7372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04.01.2021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for-ansatte/kompetanse/tema/data/nettskjema-tsd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3200" dirty="0" err="1"/>
              <a:t>Nettskjema.no</a:t>
            </a:r>
            <a:r>
              <a:rPr lang="en-US" sz="3200" dirty="0"/>
              <a:t> </a:t>
            </a:r>
            <a:r>
              <a:rPr lang="en-US" sz="3200" dirty="0" err="1"/>
              <a:t>og</a:t>
            </a:r>
            <a:r>
              <a:rPr lang="en-US" sz="3200" dirty="0"/>
              <a:t> TSD</a:t>
            </a:r>
            <a:br>
              <a:rPr lang="en-US" sz="3200" dirty="0"/>
            </a:br>
            <a:r>
              <a:rPr lang="mr-IN" sz="3200" dirty="0"/>
              <a:t>–</a:t>
            </a:r>
            <a:r>
              <a:rPr lang="nb-NO" sz="3200" dirty="0"/>
              <a:t>sikker </a:t>
            </a:r>
            <a:r>
              <a:rPr lang="en-US" sz="3200" dirty="0" err="1"/>
              <a:t>datainnsamling</a:t>
            </a:r>
            <a:r>
              <a:rPr lang="en-US" sz="3200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nett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83155" y="3147814"/>
            <a:ext cx="7543800" cy="882402"/>
          </a:xfrm>
        </p:spPr>
        <p:txBody>
          <a:bodyPr/>
          <a:lstStyle/>
          <a:p>
            <a:r>
              <a:rPr lang="en-US" dirty="0" err="1"/>
              <a:t>Kort</a:t>
            </a:r>
            <a:r>
              <a:rPr lang="en-US" dirty="0"/>
              <a:t> intro</a:t>
            </a:r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378607"/>
            <a:ext cx="7921625" cy="858679"/>
          </a:xfrm>
        </p:spPr>
        <p:txBody>
          <a:bodyPr/>
          <a:lstStyle/>
          <a:p>
            <a:r>
              <a:rPr lang="nb-NO" dirty="0"/>
              <a:t>Nettskjema-diktafon: </a:t>
            </a:r>
            <a:r>
              <a:rPr lang="nb-NO" dirty="0" err="1"/>
              <a:t>mobilapp</a:t>
            </a:r>
            <a:r>
              <a:rPr lang="nb-NO" dirty="0"/>
              <a:t> tilgjengelig for alle brukere for lydopptak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71BBFB6-1F0E-EE47-83F9-9C70209A8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95098"/>
            <a:ext cx="2088671" cy="366311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495903"/>
            <a:ext cx="1303314" cy="1505114"/>
          </a:xfrm>
          <a:prstGeom prst="rect">
            <a:avLst/>
          </a:prstGeom>
        </p:spPr>
      </p:pic>
      <p:sp>
        <p:nvSpPr>
          <p:cNvPr id="7" name="Pil høyre 6">
            <a:extLst>
              <a:ext uri="{FF2B5EF4-FFF2-40B4-BE49-F238E27FC236}">
                <a16:creationId xmlns:a16="http://schemas.microsoft.com/office/drawing/2014/main" id="{715F55B8-EA67-3446-80E1-F72488DDD5AC}"/>
              </a:ext>
            </a:extLst>
          </p:cNvPr>
          <p:cNvSpPr/>
          <p:nvPr/>
        </p:nvSpPr>
        <p:spPr>
          <a:xfrm>
            <a:off x="2896319" y="3138158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C3DC6D9-B010-F446-B551-974416459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287" y="1297840"/>
            <a:ext cx="2187824" cy="38576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6073016" y="3242977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078" y="3571566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6076925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667404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E3FAD7-0F9E-2F42-A43D-D5DE500DD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Kursing og veiledning via nett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7A99B9-C5B6-3345-B688-68D0061B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uio.no/for-ansatte/kompetanse/tema/data/nettskjema-tsd/</a:t>
            </a:r>
            <a:br>
              <a:rPr lang="nb-NO" dirty="0"/>
            </a:br>
            <a:r>
              <a:rPr lang="nb-NO" dirty="0"/>
              <a:t>(google: kurs </a:t>
            </a:r>
            <a:r>
              <a:rPr lang="nb-NO" dirty="0" err="1"/>
              <a:t>tsd</a:t>
            </a:r>
            <a:r>
              <a:rPr lang="nb-NO" dirty="0"/>
              <a:t>)</a:t>
            </a:r>
          </a:p>
          <a:p>
            <a:r>
              <a:rPr lang="nb-NO" dirty="0"/>
              <a:t>Tilbyr Zoom-veiledning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95ED06-CB94-A64B-8A30-00263B3A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04.01.2021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75E0588-AE82-B946-A6D4-BCB2F9144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71294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9758C0-C3AA-C747-AB7B-0176DB67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D991AEBF-3E66-6F4F-A8DA-B8BC212CE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0" y="30935"/>
            <a:ext cx="6418448" cy="5164533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890C3A-ECFA-CA4A-A1E9-493632EC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04.01.2021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4C56D5-1EA8-254D-A55A-744D6D8E0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157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Nettskjema.no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Egenutviklet survey-applikasjon</a:t>
            </a:r>
          </a:p>
          <a:p>
            <a:r>
              <a:rPr lang="nb-NO" dirty="0"/>
              <a:t>Kjører kun på UiOs nett og servere</a:t>
            </a:r>
          </a:p>
          <a:p>
            <a:r>
              <a:rPr lang="nb-NO" dirty="0"/>
              <a:t>Høy fokus på sikkerhet og personvern</a:t>
            </a:r>
          </a:p>
          <a:p>
            <a:r>
              <a:rPr lang="nb-NO" dirty="0"/>
              <a:t>Brukes av 10-talls tusen forskere</a:t>
            </a:r>
          </a:p>
          <a:p>
            <a:r>
              <a:rPr lang="nb-NO" dirty="0"/>
              <a:t>Mottar mellom 10k og 200k svar hver dag</a:t>
            </a:r>
          </a:p>
          <a:p>
            <a:r>
              <a:rPr lang="nb-NO" dirty="0"/>
              <a:t>Brukes til datainnsamling i det meste av Covid-19 -forskning</a:t>
            </a:r>
          </a:p>
          <a:p>
            <a:r>
              <a:rPr lang="nb-NO" dirty="0"/>
              <a:t>Kan videresende svar kryptert til TSD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04.01.2021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E8A6FD0-C19C-5845-A258-A797237B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6638">
            <a:off x="5134599" y="552313"/>
            <a:ext cx="3892428" cy="16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2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04.01.2021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4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pPr eaLnBrk="1" hangingPunct="1"/>
            <a:r>
              <a:rPr lang="nb-NO" altLang="nb-NO" dirty="0"/>
              <a:t>Sikker, skalerbar forskningsplattform for UiO og andre offentlige forskningsinstitusjoner.</a:t>
            </a:r>
          </a:p>
          <a:p>
            <a:pPr eaLnBrk="1" hangingPunct="1"/>
            <a:r>
              <a:rPr lang="nb-NO" altLang="nb-NO" dirty="0"/>
              <a:t>Alle prosjekter får sin egen sikre virtuelle server</a:t>
            </a:r>
          </a:p>
          <a:p>
            <a:r>
              <a:rPr lang="nb-NO" altLang="nb-NO" dirty="0"/>
              <a:t>Begrensa mulighet for eksport </a:t>
            </a:r>
          </a:p>
          <a:p>
            <a:r>
              <a:rPr lang="nb-NO" altLang="nb-NO" dirty="0"/>
              <a:t>Behandling av data skjer på serveren inne i TSD</a:t>
            </a:r>
          </a:p>
          <a:p>
            <a:pPr lvl="1"/>
            <a:r>
              <a:rPr lang="nb-NO" altLang="nb-NO" dirty="0"/>
              <a:t>Statistikk, lagring, Tungregning, Lyd -og videoredigering..+++</a:t>
            </a:r>
          </a:p>
          <a:p>
            <a:r>
              <a:rPr lang="nb-NO" altLang="nb-NO" dirty="0"/>
              <a:t>Se på data i TSD uten å laste dem ned!</a:t>
            </a:r>
          </a:p>
          <a:p>
            <a:r>
              <a:rPr lang="nb-NO" altLang="nb-NO" dirty="0"/>
              <a:t>Fremstår som en virtuell </a:t>
            </a:r>
            <a:r>
              <a:rPr lang="nb-NO" altLang="nb-NO" dirty="0" err="1"/>
              <a:t>windows</a:t>
            </a:r>
            <a:r>
              <a:rPr lang="nb-NO" altLang="nb-NO" dirty="0"/>
              <a:t> PC for forskeren</a:t>
            </a:r>
          </a:p>
          <a:p>
            <a:pPr lvl="1"/>
            <a:endParaRPr lang="nb-NO" alt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EE2810-FFB3-3342-A487-87A90E7B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CDCA85-9B2E-8443-B3DD-BBE2DE733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7E9461-9C23-A24C-B1A3-E6E6A3D3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04.01.2021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A8C6249-980B-D44E-9CD9-3C36B6772A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8632640-1230-A14F-A034-FD2D9D72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5" y="0"/>
            <a:ext cx="88717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0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A0DD3F-76EC-C348-A491-C4DB2C2D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89404F-0272-3A44-A0CD-652F3959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DD263C-2CDF-4646-B2DF-91E1094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04.01.2021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CB434DE-6C98-2245-B07C-9E1B069307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EAFA7AA-0E62-0A4F-9ABC-3640D2DA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4" y="-336004"/>
            <a:ext cx="7498173" cy="548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CCFC01-97DA-2D4F-9562-4C3096A1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som svarer logger inn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98BED6-0BE2-1744-8CEE-FF762A415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Med FEIDE</a:t>
            </a:r>
          </a:p>
          <a:p>
            <a:r>
              <a:rPr lang="nb-NO" dirty="0"/>
              <a:t>MED </a:t>
            </a:r>
            <a:r>
              <a:rPr lang="nb-NO" dirty="0" err="1"/>
              <a:t>Idporten</a:t>
            </a:r>
            <a:r>
              <a:rPr lang="nb-NO" dirty="0"/>
              <a:t>/BANKID (må bestilles av oss, men snart fritt)</a:t>
            </a:r>
          </a:p>
          <a:p>
            <a:r>
              <a:rPr lang="nb-NO" dirty="0"/>
              <a:t>Med token-URL sendt i epost (eller SMS)</a:t>
            </a:r>
          </a:p>
          <a:p>
            <a:r>
              <a:rPr lang="nb-NO" dirty="0"/>
              <a:t>Skriver inn </a:t>
            </a:r>
            <a:r>
              <a:rPr lang="nb-NO" dirty="0" err="1"/>
              <a:t>personID</a:t>
            </a:r>
            <a:endParaRPr lang="nb-NO" dirty="0"/>
          </a:p>
          <a:p>
            <a:r>
              <a:rPr lang="nb-NO" dirty="0"/>
              <a:t>Bruker åpent skjema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8CB3A6-A379-1B4E-9B16-2E0137E6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04.01.2021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710469-3DD9-1147-97FB-DCE5905E3E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2946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651119-B863-3C4A-8C00-18B59766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Selfservice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85D4B5-7CA4-6845-A217-84643463B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 som skal lage skjema logger inn med FEIDE eller </a:t>
            </a:r>
            <a:r>
              <a:rPr lang="nb-NO" dirty="0" err="1"/>
              <a:t>IDporten</a:t>
            </a:r>
            <a:r>
              <a:rPr lang="nb-NO" dirty="0"/>
              <a:t> (BANKID)</a:t>
            </a:r>
          </a:p>
          <a:p>
            <a:r>
              <a:rPr lang="nb-NO" dirty="0"/>
              <a:t>Alle lager og administrer </a:t>
            </a:r>
            <a:r>
              <a:rPr lang="nb-NO"/>
              <a:t>egne skjema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3A8112-C7AB-D448-BD06-3CE984AD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04.01.2021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B353F5A-ADCF-B746-A2B2-16F09F301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00634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E024B-25EE-234B-9DE3-C96687FA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Tilgjengelighet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2D129C-0B6C-C248-A4F7-08F48AA11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Tåler høy trafikk (OK med 150k samtidige respondenter)</a:t>
            </a:r>
          </a:p>
          <a:p>
            <a:pPr lvl="1"/>
            <a:r>
              <a:rPr lang="nb-NO" dirty="0"/>
              <a:t>Alt skjer front-end</a:t>
            </a:r>
          </a:p>
          <a:p>
            <a:r>
              <a:rPr lang="nb-NO" dirty="0"/>
              <a:t>Kraftig API</a:t>
            </a:r>
          </a:p>
          <a:p>
            <a:pPr lvl="1"/>
            <a:r>
              <a:rPr lang="nb-NO" dirty="0"/>
              <a:t>Andre systemer kan hente data ut</a:t>
            </a:r>
          </a:p>
          <a:p>
            <a:r>
              <a:rPr lang="nb-NO" dirty="0"/>
              <a:t>Kan ta imot data fra </a:t>
            </a:r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webapper</a:t>
            </a:r>
            <a:endParaRPr lang="nb-NO" dirty="0"/>
          </a:p>
          <a:p>
            <a:r>
              <a:rPr lang="nb-NO" dirty="0"/>
              <a:t>Mobildesign og Universelt utformet</a:t>
            </a:r>
          </a:p>
          <a:p>
            <a:r>
              <a:rPr lang="nb-NO" dirty="0"/>
              <a:t>Data tilgjengelig som CSV/EXCEL direkte i Nettskjema eller i TSD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8509FB-FFF6-7E4F-86C7-F51CA588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04.01.2021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9AF3865-779E-C94F-91BF-1461CEB968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956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378607"/>
            <a:ext cx="5695802" cy="858679"/>
          </a:xfrm>
        </p:spPr>
        <p:txBody>
          <a:bodyPr/>
          <a:lstStyle/>
          <a:p>
            <a:r>
              <a:rPr lang="nb-NO" dirty="0"/>
              <a:t>Nettskjema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002" y="1199599"/>
            <a:ext cx="1303314" cy="1505114"/>
          </a:xfrm>
          <a:prstGeom prst="rect">
            <a:avLst/>
          </a:prstGeom>
        </p:spPr>
      </p:pic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3723156" y="3280989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586404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3584169" y="2465148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1B4A010-9858-D341-8EB3-B9C9E89D1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17" y="-88492"/>
            <a:ext cx="2478286" cy="5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15163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20947</TotalTime>
  <Words>286</Words>
  <Application>Microsoft Macintosh PowerPoint</Application>
  <PresentationFormat>Skjermfremvisning (16:9)</PresentationFormat>
  <Paragraphs>59</Paragraphs>
  <Slides>12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4" baseType="lpstr">
      <vt:lpstr>Arial</vt:lpstr>
      <vt:lpstr>UIONorsk16-10</vt:lpstr>
      <vt:lpstr>Nettskjema.no og TSD –sikker datainnsamling på nett</vt:lpstr>
      <vt:lpstr>Nettskjema.no</vt:lpstr>
      <vt:lpstr>Tjenester for sensitive data</vt:lpstr>
      <vt:lpstr>PowerPoint-presentasjon</vt:lpstr>
      <vt:lpstr>PowerPoint-presentasjon</vt:lpstr>
      <vt:lpstr>De som svarer logger inn</vt:lpstr>
      <vt:lpstr>Selfservice</vt:lpstr>
      <vt:lpstr>Tilgjengelighet </vt:lpstr>
      <vt:lpstr>Nettskjema</vt:lpstr>
      <vt:lpstr>Nettskjema-diktafon: mobilapp tilgjengelig for alle brukere for lydopptak</vt:lpstr>
      <vt:lpstr>Kursing og veiledning via nett</vt:lpstr>
      <vt:lpstr>PowerPoint-presentasjon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93</cp:revision>
  <cp:lastPrinted>2019-01-10T11:29:30Z</cp:lastPrinted>
  <dcterms:created xsi:type="dcterms:W3CDTF">2017-02-14T20:39:57Z</dcterms:created>
  <dcterms:modified xsi:type="dcterms:W3CDTF">2021-01-04T11:50:53Z</dcterms:modified>
</cp:coreProperties>
</file>