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60" r:id="rId5"/>
    <p:sldId id="258" r:id="rId6"/>
    <p:sldId id="261" r:id="rId7"/>
    <p:sldId id="262" r:id="rId8"/>
    <p:sldId id="266" r:id="rId9"/>
    <p:sldId id="265" r:id="rId10"/>
    <p:sldId id="264" r:id="rId11"/>
    <p:sldId id="263" r:id="rId12"/>
    <p:sldId id="268" r:id="rId13"/>
    <p:sldId id="267" r:id="rId14"/>
    <p:sldId id="269" r:id="rId15"/>
    <p:sldId id="270" r:id="rId16"/>
    <p:sldId id="271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6"/>
    <p:restoredTop sz="94591"/>
  </p:normalViewPr>
  <p:slideViewPr>
    <p:cSldViewPr snapToGrid="0" snapToObjects="1">
      <p:cViewPr varScale="1">
        <p:scale>
          <a:sx n="100" d="100"/>
          <a:sy n="100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0DB6-D2B8-1E44-AD37-94AB3A3FA9DD}" type="datetimeFigureOut">
              <a:rPr lang="nb-NO" smtClean="0"/>
              <a:t>24.10.2016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EBD7-73B9-7E45-B528-56F132906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95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EBD7-73B9-7E45-B528-56F13290688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97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13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6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6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9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86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8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79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86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32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4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DC19-1EC9-5845-93A5-0EF296A4C27C}" type="datetimeFigureOut">
              <a:rPr lang="nb-NO" smtClean="0"/>
              <a:t>22.10.2016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A785-4515-4047-8B4B-AD3ACF7F6E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62940" y="205740"/>
            <a:ext cx="10905744" cy="2403539"/>
          </a:xfrm>
        </p:spPr>
        <p:txBody>
          <a:bodyPr>
            <a:normAutofit/>
          </a:bodyPr>
          <a:lstStyle/>
          <a:p>
            <a:r>
              <a:rPr lang="nb-NO" sz="8000" b="1" dirty="0" smtClean="0"/>
              <a:t>Fra SCRUM til SCRUMBAN</a:t>
            </a:r>
            <a:endParaRPr lang="nb-NO" sz="8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3812" y="3041968"/>
            <a:ext cx="9144000" cy="1655762"/>
          </a:xfrm>
        </p:spPr>
        <p:txBody>
          <a:bodyPr>
            <a:noAutofit/>
          </a:bodyPr>
          <a:lstStyle/>
          <a:p>
            <a:r>
              <a:rPr lang="nb-NO" sz="3200" dirty="0" smtClean="0"/>
              <a:t>Dagfinn Bergsager</a:t>
            </a:r>
          </a:p>
          <a:p>
            <a:r>
              <a:rPr lang="nb-NO" sz="3200" dirty="0" smtClean="0"/>
              <a:t>Universitetet i Oslo</a:t>
            </a:r>
          </a:p>
          <a:p>
            <a:r>
              <a:rPr lang="nb-NO" sz="3200" dirty="0" smtClean="0"/>
              <a:t>SMIDIG 2016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78" y="3653753"/>
            <a:ext cx="2596806" cy="25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 rot="21200467">
            <a:off x="1777478" y="922163"/>
            <a:ext cx="10474411" cy="3588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 smtClean="0">
                <a:latin typeface="Superclarendon" charset="0"/>
                <a:ea typeface="Superclarendon" charset="0"/>
                <a:cs typeface="Superclarendon" charset="0"/>
              </a:rPr>
              <a:t>Nytt system for administrasjon av forskningsprosjekter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3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 rot="512994">
            <a:off x="1046781" y="1487340"/>
            <a:ext cx="10474411" cy="3588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smtClean="0">
                <a:latin typeface="Superclarendon" charset="0"/>
                <a:ea typeface="Superclarendon" charset="0"/>
                <a:cs typeface="Superclarendon" charset="0"/>
              </a:rPr>
              <a:t>ROS-analyse av alle systemer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 rot="512994">
            <a:off x="1046781" y="1487340"/>
            <a:ext cx="10474411" cy="3588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 smtClean="0">
                <a:latin typeface="Superclarendon" charset="0"/>
                <a:ea typeface="Superclarendon" charset="0"/>
                <a:cs typeface="Superclarendon" charset="0"/>
              </a:rPr>
              <a:t>+++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1174911" y="1278411"/>
            <a:ext cx="10474411" cy="3588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 smtClean="0">
                <a:latin typeface="Superclarendon" charset="0"/>
                <a:ea typeface="Superclarendon" charset="0"/>
                <a:cs typeface="Superclarendon" charset="0"/>
              </a:rPr>
              <a:t>Håndtere fortløpende prioriterte oppgaver</a:t>
            </a:r>
            <a:r>
              <a:rPr lang="is-IS" sz="5400" dirty="0" smtClean="0">
                <a:latin typeface="Superclarendon" charset="0"/>
                <a:ea typeface="Superclarendon" charset="0"/>
                <a:cs typeface="Superclarendon" charset="0"/>
              </a:rPr>
              <a:t>…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Krav: Bedre kvalitet på kortere tid!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Høyere bruksopplevelse</a:t>
            </a:r>
          </a:p>
          <a:p>
            <a:r>
              <a:rPr lang="nb-NO" dirty="0" smtClean="0"/>
              <a:t>Innebygd sikkerhet og personvern</a:t>
            </a:r>
          </a:p>
          <a:p>
            <a:r>
              <a:rPr lang="nb-NO" dirty="0" smtClean="0"/>
              <a:t>Alt skal ha </a:t>
            </a:r>
            <a:r>
              <a:rPr lang="nb-NO" dirty="0" err="1" smtClean="0"/>
              <a:t>responsivt</a:t>
            </a:r>
            <a:r>
              <a:rPr lang="nb-NO" dirty="0" smtClean="0"/>
              <a:t> design for telefoner</a:t>
            </a:r>
          </a:p>
          <a:p>
            <a:r>
              <a:rPr lang="nb-NO" dirty="0" smtClean="0"/>
              <a:t>Bedre stabilitet, </a:t>
            </a:r>
            <a:r>
              <a:rPr lang="nb-NO" dirty="0" err="1" smtClean="0"/>
              <a:t>oppetid</a:t>
            </a:r>
            <a:r>
              <a:rPr lang="nb-NO" dirty="0" smtClean="0"/>
              <a:t> og </a:t>
            </a:r>
            <a:r>
              <a:rPr lang="nb-NO" dirty="0" err="1" smtClean="0"/>
              <a:t>skalerbarhet</a:t>
            </a:r>
            <a:endParaRPr lang="nb-NO" dirty="0" smtClean="0"/>
          </a:p>
          <a:p>
            <a:r>
              <a:rPr lang="nb-NO" dirty="0" smtClean="0"/>
              <a:t>Vi må levere raskere</a:t>
            </a:r>
          </a:p>
          <a:p>
            <a:r>
              <a:rPr lang="nb-NO" dirty="0" smtClean="0"/>
              <a:t>Vi får stadig mindre ressurser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91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SCRUM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Har prøvd halvveis uten hell flere ganger</a:t>
            </a:r>
          </a:p>
          <a:p>
            <a:r>
              <a:rPr lang="nb-NO" dirty="0" smtClean="0"/>
              <a:t>Innførte ”full” SCRUM i 2015</a:t>
            </a:r>
          </a:p>
          <a:p>
            <a:r>
              <a:rPr lang="nb-NO" dirty="0" smtClean="0"/>
              <a:t>3 ukes sprinter med:</a:t>
            </a:r>
          </a:p>
          <a:p>
            <a:pPr lvl="1"/>
            <a:r>
              <a:rPr lang="nb-NO" dirty="0" smtClean="0"/>
              <a:t>1 dag planning</a:t>
            </a:r>
          </a:p>
          <a:p>
            <a:pPr lvl="1"/>
            <a:r>
              <a:rPr lang="nb-NO" dirty="0" smtClean="0"/>
              <a:t>Morgenmøter</a:t>
            </a:r>
          </a:p>
          <a:p>
            <a:pPr lvl="1"/>
            <a:r>
              <a:rPr lang="nb-NO" dirty="0" smtClean="0"/>
              <a:t>Lapper på tavle (</a:t>
            </a:r>
            <a:r>
              <a:rPr lang="nb-NO" dirty="0" err="1" smtClean="0"/>
              <a:t>itillegg</a:t>
            </a:r>
            <a:r>
              <a:rPr lang="nb-NO" dirty="0" smtClean="0"/>
              <a:t> til </a:t>
            </a:r>
            <a:r>
              <a:rPr lang="nb-NO" dirty="0" err="1" smtClean="0"/>
              <a:t>Jira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Demo</a:t>
            </a:r>
          </a:p>
          <a:p>
            <a:pPr lvl="1"/>
            <a:r>
              <a:rPr lang="nb-NO" dirty="0" smtClean="0"/>
              <a:t>Prøvde å definere alle roller</a:t>
            </a:r>
            <a:r>
              <a:rPr lang="is-IS" dirty="0" smtClean="0"/>
              <a:t>…(manglet kunde)</a:t>
            </a:r>
            <a:endParaRPr lang="nb-NO" dirty="0" smtClean="0"/>
          </a:p>
          <a:p>
            <a:pPr lvl="1"/>
            <a:r>
              <a:rPr lang="nb-NO" dirty="0" smtClean="0"/>
              <a:t>Retrospekt</a:t>
            </a:r>
          </a:p>
          <a:p>
            <a:r>
              <a:rPr lang="nb-NO" dirty="0" smtClean="0"/>
              <a:t>Ble </a:t>
            </a:r>
            <a:r>
              <a:rPr lang="nb-NO" dirty="0" err="1" smtClean="0"/>
              <a:t>istand</a:t>
            </a:r>
            <a:r>
              <a:rPr lang="nb-NO" dirty="0" smtClean="0"/>
              <a:t> til å levere mye raskere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3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Retrospekt før sommeren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Jeg var bortreist</a:t>
            </a:r>
          </a:p>
          <a:p>
            <a:r>
              <a:rPr lang="nb-NO" dirty="0" smtClean="0"/>
              <a:t>Teamet ble enige om at planningen var bortkastet</a:t>
            </a:r>
          </a:p>
          <a:p>
            <a:pPr lvl="1"/>
            <a:r>
              <a:rPr lang="nb-NO" dirty="0" smtClean="0"/>
              <a:t>Estimater ble ofte feil</a:t>
            </a:r>
          </a:p>
          <a:p>
            <a:pPr lvl="1"/>
            <a:r>
              <a:rPr lang="nb-NO" dirty="0" smtClean="0"/>
              <a:t>Kunstig inndeling av i sprinter</a:t>
            </a:r>
          </a:p>
          <a:p>
            <a:pPr lvl="1"/>
            <a:r>
              <a:rPr lang="nb-NO" dirty="0" smtClean="0"/>
              <a:t>Alle ble fort bunnet opp for en hel sprint før den egentlig hadde startet</a:t>
            </a:r>
          </a:p>
          <a:p>
            <a:pPr lvl="1"/>
            <a:r>
              <a:rPr lang="nb-NO" dirty="0" smtClean="0"/>
              <a:t>Kunstig plukking av lapper på tavla</a:t>
            </a:r>
          </a:p>
          <a:p>
            <a:pPr lvl="1"/>
            <a:r>
              <a:rPr lang="nb-NO" dirty="0" smtClean="0"/>
              <a:t>Slet med </a:t>
            </a:r>
            <a:r>
              <a:rPr lang="nb-NO" dirty="0" err="1" smtClean="0"/>
              <a:t>sync</a:t>
            </a:r>
            <a:r>
              <a:rPr lang="nb-NO" dirty="0" smtClean="0"/>
              <a:t> mellom tavla og </a:t>
            </a:r>
            <a:r>
              <a:rPr lang="nb-NO" dirty="0" err="1" smtClean="0"/>
              <a:t>Jira</a:t>
            </a:r>
            <a:endParaRPr lang="nb-NO" dirty="0" smtClean="0"/>
          </a:p>
          <a:p>
            <a:r>
              <a:rPr lang="nb-NO" dirty="0" smtClean="0"/>
              <a:t>Teamet følte sjefen ikke var helt fornøyd med fremdrift på leveranser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81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 </a:t>
            </a:r>
            <a:r>
              <a:rPr lang="nb-NO" dirty="0" err="1" smtClean="0"/>
              <a:t>Scrumban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Morgenmøter med gjennomgang av </a:t>
            </a:r>
            <a:r>
              <a:rPr lang="nb-NO" dirty="0" err="1" smtClean="0"/>
              <a:t>tasks</a:t>
            </a:r>
            <a:r>
              <a:rPr lang="nb-NO" dirty="0" smtClean="0"/>
              <a:t> i </a:t>
            </a:r>
            <a:r>
              <a:rPr lang="nb-NO" dirty="0" err="1" smtClean="0"/>
              <a:t>Jira</a:t>
            </a:r>
            <a:endParaRPr lang="nb-NO" dirty="0" smtClean="0"/>
          </a:p>
          <a:p>
            <a:r>
              <a:rPr lang="nb-NO" dirty="0" smtClean="0"/>
              <a:t>Leder av morgenmøtet baseres på loddtrekning dagen før</a:t>
            </a:r>
          </a:p>
          <a:p>
            <a:pPr lvl="1"/>
            <a:r>
              <a:rPr lang="nb-NO" dirty="0" smtClean="0"/>
              <a:t>Veldig mye morsommere med ny </a:t>
            </a:r>
            <a:r>
              <a:rPr lang="nb-NO" dirty="0" err="1" smtClean="0"/>
              <a:t>scrum</a:t>
            </a:r>
            <a:r>
              <a:rPr lang="nb-NO" dirty="0" smtClean="0"/>
              <a:t> master hver morgen!</a:t>
            </a:r>
          </a:p>
          <a:p>
            <a:r>
              <a:rPr lang="nb-NO" dirty="0" smtClean="0"/>
              <a:t>Hver story har en dedikert eier</a:t>
            </a:r>
          </a:p>
          <a:p>
            <a:r>
              <a:rPr lang="nb-NO" dirty="0" smtClean="0"/>
              <a:t>Hele tiden endringer i hvordan vi bruker og gjennomgår </a:t>
            </a:r>
            <a:r>
              <a:rPr lang="nb-NO" dirty="0" err="1" smtClean="0"/>
              <a:t>Jira</a:t>
            </a:r>
            <a:endParaRPr lang="nb-NO" dirty="0" smtClean="0"/>
          </a:p>
          <a:p>
            <a:pPr lvl="1"/>
            <a:r>
              <a:rPr lang="nb-NO" dirty="0" smtClean="0"/>
              <a:t>Hurra, </a:t>
            </a:r>
            <a:r>
              <a:rPr lang="nb-NO" dirty="0"/>
              <a:t>v</a:t>
            </a:r>
            <a:r>
              <a:rPr lang="nb-NO" dirty="0" smtClean="0"/>
              <a:t>i er agile!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69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20001"/>
          </a:xfrm>
        </p:spPr>
      </p:pic>
    </p:spTree>
    <p:extLst>
      <p:ext uri="{BB962C8B-B14F-4D97-AF65-F5344CB8AC3E}">
        <p14:creationId xmlns:p14="http://schemas.microsoft.com/office/powerpoint/2010/main" val="7414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 </a:t>
            </a:r>
            <a:r>
              <a:rPr lang="nb-NO" dirty="0" err="1" smtClean="0"/>
              <a:t>Scrumban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Ekstra langt morgenmøte på mandagen</a:t>
            </a:r>
          </a:p>
          <a:p>
            <a:pPr lvl="1"/>
            <a:r>
              <a:rPr lang="nb-NO" dirty="0" smtClean="0"/>
              <a:t>Jeg forteller hva som er viktigst denne uka</a:t>
            </a:r>
          </a:p>
          <a:p>
            <a:pPr lvl="1"/>
            <a:r>
              <a:rPr lang="nb-NO" dirty="0" smtClean="0"/>
              <a:t>Diskuterer hvem som kan settes inn for å løse prioriterte oppgaver</a:t>
            </a:r>
          </a:p>
          <a:p>
            <a:pPr lvl="1"/>
            <a:r>
              <a:rPr lang="nb-NO" dirty="0" smtClean="0"/>
              <a:t>Utviklere spør om det er greit at andre oppgaver prioriteres ned</a:t>
            </a:r>
          </a:p>
          <a:p>
            <a:r>
              <a:rPr lang="nb-NO" dirty="0" smtClean="0"/>
              <a:t>Demo for teamet hver fredag</a:t>
            </a:r>
          </a:p>
          <a:p>
            <a:r>
              <a:rPr lang="nb-NO" dirty="0" smtClean="0"/>
              <a:t>Retrospekt en gang i måneden</a:t>
            </a:r>
          </a:p>
          <a:p>
            <a:r>
              <a:rPr lang="nb-NO" dirty="0" smtClean="0"/>
              <a:t>Gjennomgang av </a:t>
            </a:r>
            <a:r>
              <a:rPr lang="nb-NO" dirty="0" err="1" smtClean="0"/>
              <a:t>backlog</a:t>
            </a:r>
            <a:r>
              <a:rPr lang="nb-NO" dirty="0" smtClean="0"/>
              <a:t> en gang i måneden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58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Dagfinn Bergsager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" y="1814195"/>
            <a:ext cx="3076202" cy="4351338"/>
          </a:xfrm>
        </p:spPr>
      </p:pic>
      <p:sp>
        <p:nvSpPr>
          <p:cNvPr id="8" name="TekstSylinder 7"/>
          <p:cNvSpPr txBox="1"/>
          <p:nvPr/>
        </p:nvSpPr>
        <p:spPr>
          <a:xfrm>
            <a:off x="3691890" y="2160270"/>
            <a:ext cx="84789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sz="3600" dirty="0" smtClean="0"/>
              <a:t>Jobber for sentral IT på UiO (USIT)</a:t>
            </a:r>
          </a:p>
          <a:p>
            <a:pPr marL="285750" indent="-285750">
              <a:buFont typeface="Arial" charset="0"/>
              <a:buChar char="•"/>
            </a:pPr>
            <a:r>
              <a:rPr lang="nb-NO" sz="3600" dirty="0" smtClean="0"/>
              <a:t>Gruppeleder utvikling av webapplikasjoner</a:t>
            </a:r>
          </a:p>
          <a:p>
            <a:pPr marL="285750" indent="-285750">
              <a:buFont typeface="Arial" charset="0"/>
              <a:buChar char="•"/>
            </a:pPr>
            <a:r>
              <a:rPr lang="nb-NO" sz="3600" dirty="0" smtClean="0"/>
              <a:t>Leder team på 13 utviklere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3600" dirty="0" smtClean="0"/>
              <a:t>Java-utviklere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3600" dirty="0" smtClean="0"/>
              <a:t>Testere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3600" dirty="0" smtClean="0"/>
              <a:t>Interaksjonsdesignere</a:t>
            </a:r>
          </a:p>
          <a:p>
            <a:pPr marL="742950" lvl="1" indent="-285750">
              <a:buFont typeface="Arial" charset="0"/>
              <a:buChar char="•"/>
            </a:pPr>
            <a:r>
              <a:rPr lang="nb-NO" sz="3600" dirty="0" err="1" smtClean="0"/>
              <a:t>Frontendutviklere</a:t>
            </a:r>
            <a:endParaRPr lang="nb-NO" sz="3600" dirty="0" smtClean="0"/>
          </a:p>
          <a:p>
            <a:pPr marL="742950" lvl="1" indent="-285750">
              <a:buFont typeface="Arial" charset="0"/>
              <a:buChar char="•"/>
            </a:pPr>
            <a:r>
              <a:rPr lang="nb-NO" sz="3600" dirty="0" err="1"/>
              <a:t>M</a:t>
            </a:r>
            <a:r>
              <a:rPr lang="nb-NO" sz="3600" dirty="0" err="1" smtClean="0"/>
              <a:t>obilapputviklere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7290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få vekk personlig </a:t>
            </a:r>
            <a:r>
              <a:rPr lang="nb-NO" dirty="0" err="1" smtClean="0"/>
              <a:t>backlog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Slutt med estimering!</a:t>
            </a:r>
          </a:p>
          <a:p>
            <a:r>
              <a:rPr lang="nb-NO" dirty="0" smtClean="0"/>
              <a:t>Ikke la folk velge oppgaver selv!</a:t>
            </a:r>
          </a:p>
          <a:p>
            <a:r>
              <a:rPr lang="nb-NO" dirty="0" smtClean="0"/>
              <a:t>Flytt folk mellom forskjellige oppgaver</a:t>
            </a:r>
            <a:endParaRPr lang="nb-NO" dirty="0" smtClean="0"/>
          </a:p>
          <a:p>
            <a:r>
              <a:rPr lang="nb-NO" dirty="0" smtClean="0"/>
              <a:t>Tren teamet til å spør sjefen om hva som er viktigst</a:t>
            </a:r>
          </a:p>
          <a:p>
            <a:r>
              <a:rPr lang="nb-NO" dirty="0" smtClean="0"/>
              <a:t>La alle jevnlig gjennomgå felles </a:t>
            </a:r>
            <a:r>
              <a:rPr lang="nb-NO" dirty="0" err="1" smtClean="0"/>
              <a:t>backlog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132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1175"/>
          </a:xfrm>
        </p:spPr>
        <p:txBody>
          <a:bodyPr/>
          <a:lstStyle/>
          <a:p>
            <a:r>
              <a:rPr lang="nb-NO" i="1" dirty="0" smtClean="0"/>
              <a:t>”Det virker for meg som om alle har fått en lang personlig </a:t>
            </a:r>
            <a:r>
              <a:rPr lang="nb-NO" i="1" dirty="0" err="1" smtClean="0"/>
              <a:t>backlog</a:t>
            </a:r>
            <a:r>
              <a:rPr lang="nb-NO" i="1" dirty="0" smtClean="0"/>
              <a:t> igjen.</a:t>
            </a:r>
            <a:br>
              <a:rPr lang="nb-NO" i="1" dirty="0" smtClean="0"/>
            </a:br>
            <a:r>
              <a:rPr lang="nb-NO" i="1" dirty="0" smtClean="0"/>
              <a:t/>
            </a:r>
            <a:br>
              <a:rPr lang="nb-NO" i="1" dirty="0" smtClean="0"/>
            </a:br>
            <a:r>
              <a:rPr lang="nb-NO" i="1" dirty="0" smtClean="0"/>
              <a:t>Husk: Vi har en metodikk som hjelper oss å flytte backloggen til Teamet."</a:t>
            </a:r>
            <a:br>
              <a:rPr lang="nb-NO" i="1" dirty="0" smtClean="0"/>
            </a:br>
            <a:r>
              <a:rPr lang="nb-NO" i="1" dirty="0"/>
              <a:t>	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172075" y="5086350"/>
            <a:ext cx="650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Dagfinn Bergsager, forrige retrospekt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817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66862" y="2151063"/>
            <a:ext cx="9144000" cy="2387600"/>
          </a:xfrm>
        </p:spPr>
        <p:txBody>
          <a:bodyPr>
            <a:noAutofit/>
          </a:bodyPr>
          <a:lstStyle/>
          <a:p>
            <a:r>
              <a:rPr lang="nb-NO" sz="7200" b="1" dirty="0" smtClean="0"/>
              <a:t>Viktigste prioriterte oppgaver for oss i 2016</a:t>
            </a:r>
            <a:endParaRPr lang="nb-NO" sz="72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" y="765969"/>
            <a:ext cx="3819525" cy="712787"/>
          </a:xfrm>
        </p:spPr>
        <p:txBody>
          <a:bodyPr>
            <a:normAutofit/>
          </a:bodyPr>
          <a:lstStyle/>
          <a:p>
            <a:r>
              <a:rPr lang="nb-NO" sz="3200" dirty="0" smtClean="0"/>
              <a:t>Om mitt team: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1332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Utvikle </a:t>
            </a:r>
            <a:r>
              <a:rPr lang="nb-NO" dirty="0" err="1" smtClean="0"/>
              <a:t>mobilapper</a:t>
            </a:r>
            <a:r>
              <a:rPr lang="nb-NO" dirty="0" smtClean="0"/>
              <a:t> for innsamling av sensitive forskningsdata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6800" cy="4351338"/>
          </a:xfrm>
        </p:spPr>
        <p:txBody>
          <a:bodyPr/>
          <a:lstStyle/>
          <a:p>
            <a:r>
              <a:rPr lang="nb-NO" dirty="0" smtClean="0"/>
              <a:t>Samle inn sensitive data som lagres i Tjenester for Sensitive Data (TSD)</a:t>
            </a:r>
          </a:p>
          <a:p>
            <a:r>
              <a:rPr lang="nb-NO" dirty="0" smtClean="0"/>
              <a:t>Teste ut alle muligheter med </a:t>
            </a:r>
            <a:r>
              <a:rPr lang="nb-NO" dirty="0" err="1" smtClean="0"/>
              <a:t>mobilapper</a:t>
            </a:r>
            <a:endParaRPr lang="nb-NO" dirty="0" smtClean="0"/>
          </a:p>
          <a:p>
            <a:r>
              <a:rPr lang="nb-NO" dirty="0" smtClean="0"/>
              <a:t>Følge opp konkrete forskningsprosjekter</a:t>
            </a:r>
          </a:p>
          <a:p>
            <a:r>
              <a:rPr lang="nb-NO" dirty="0" smtClean="0"/>
              <a:t>Lage fellesløsninger for andre prosjekter som bruker </a:t>
            </a:r>
            <a:r>
              <a:rPr lang="nb-NO" dirty="0" err="1" smtClean="0"/>
              <a:t>mobilapper</a:t>
            </a:r>
            <a:endParaRPr lang="nb-NO" dirty="0" smtClean="0"/>
          </a:p>
          <a:p>
            <a:r>
              <a:rPr lang="nb-NO" dirty="0" smtClean="0"/>
              <a:t>Stor satsning fra UiO!</a:t>
            </a:r>
            <a:endParaRPr lang="nb-NO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3949700"/>
            <a:ext cx="76835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Videreutvikle løsning for innsamling av (sensitive) data fra nett: Nettskjema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Videreutvikle og drifte løsning som samler inn over 2000 svar daglig</a:t>
            </a:r>
          </a:p>
          <a:p>
            <a:r>
              <a:rPr lang="nb-NO" dirty="0" smtClean="0"/>
              <a:t>Følge opp behov fra brukere</a:t>
            </a:r>
          </a:p>
          <a:p>
            <a:pPr lvl="1"/>
            <a:r>
              <a:rPr lang="nb-NO" dirty="0" smtClean="0"/>
              <a:t>Administrasjon av studenter på UiO</a:t>
            </a:r>
          </a:p>
          <a:p>
            <a:pPr lvl="1"/>
            <a:r>
              <a:rPr lang="nb-NO" dirty="0" smtClean="0"/>
              <a:t>FHI </a:t>
            </a:r>
            <a:r>
              <a:rPr lang="nb-NO" dirty="0" err="1" smtClean="0"/>
              <a:t>MoBa</a:t>
            </a:r>
            <a:endParaRPr lang="nb-NO" dirty="0" smtClean="0"/>
          </a:p>
          <a:p>
            <a:pPr lvl="1"/>
            <a:r>
              <a:rPr lang="nb-NO" dirty="0" smtClean="0"/>
              <a:t>Hele </a:t>
            </a:r>
            <a:r>
              <a:rPr lang="nb-NO" dirty="0" err="1" smtClean="0"/>
              <a:t>HiOA</a:t>
            </a:r>
            <a:endParaRPr lang="nb-NO" dirty="0" smtClean="0"/>
          </a:p>
          <a:p>
            <a:r>
              <a:rPr lang="nb-NO" dirty="0" smtClean="0"/>
              <a:t>Flytte all utvikling over i </a:t>
            </a:r>
            <a:r>
              <a:rPr lang="nb-NO" dirty="0" err="1" smtClean="0"/>
              <a:t>DevOps</a:t>
            </a:r>
            <a:endParaRPr lang="nb-NO" dirty="0" smtClean="0"/>
          </a:p>
          <a:p>
            <a:pPr lvl="1"/>
            <a:r>
              <a:rPr lang="nb-NO" dirty="0" smtClean="0"/>
              <a:t>Jobbe mot 100% </a:t>
            </a:r>
            <a:r>
              <a:rPr lang="nb-NO" dirty="0" err="1" smtClean="0"/>
              <a:t>oppetid</a:t>
            </a:r>
            <a:endParaRPr lang="nb-NO" dirty="0"/>
          </a:p>
          <a:p>
            <a:pPr lvl="1"/>
            <a:r>
              <a:rPr lang="nb-NO" dirty="0" smtClean="0"/>
              <a:t>Daglige </a:t>
            </a:r>
            <a:r>
              <a:rPr lang="nb-NO" dirty="0" err="1" smtClean="0"/>
              <a:t>releaser</a:t>
            </a:r>
            <a:endParaRPr lang="nb-NO" dirty="0" smtClean="0"/>
          </a:p>
          <a:p>
            <a:pPr lvl="1"/>
            <a:r>
              <a:rPr lang="nb-NO" dirty="0" smtClean="0"/>
              <a:t>Nye verktøy</a:t>
            </a:r>
          </a:p>
          <a:p>
            <a:pPr lvl="1"/>
            <a:r>
              <a:rPr lang="nb-NO" dirty="0" smtClean="0"/>
              <a:t>Nye rutiner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30" y="3708400"/>
            <a:ext cx="4521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21350124">
            <a:off x="806496" y="962084"/>
            <a:ext cx="11226486" cy="4787524"/>
          </a:xfrm>
        </p:spPr>
        <p:txBody>
          <a:bodyPr>
            <a:normAutofit/>
          </a:bodyPr>
          <a:lstStyle/>
          <a:p>
            <a:r>
              <a:rPr lang="nb-NO" sz="5400" dirty="0" smtClean="0">
                <a:latin typeface="Superclarendon" charset="0"/>
                <a:ea typeface="Superclarendon" charset="0"/>
                <a:cs typeface="Superclarendon" charset="0"/>
              </a:rPr>
              <a:t>Utvide studentportal for alle studenter med personlig timeplan, beskjeder og innleveringer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9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 rot="455825">
            <a:off x="1174911" y="1364137"/>
            <a:ext cx="10474411" cy="3588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 smtClean="0">
                <a:latin typeface="Superclarendon" charset="0"/>
                <a:ea typeface="Superclarendon" charset="0"/>
                <a:cs typeface="Superclarendon" charset="0"/>
              </a:rPr>
              <a:t>Personlig portal for alle ansatte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 rot="21169826">
            <a:off x="858795" y="1796435"/>
            <a:ext cx="10474411" cy="35889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 smtClean="0">
                <a:latin typeface="Superclarendon" charset="0"/>
                <a:ea typeface="Superclarendon" charset="0"/>
                <a:cs typeface="Superclarendon" charset="0"/>
              </a:rPr>
              <a:t>Digitalisering </a:t>
            </a:r>
            <a:r>
              <a:rPr lang="nb-NO" sz="5400" smtClean="0">
                <a:latin typeface="Superclarendon" charset="0"/>
                <a:ea typeface="Superclarendon" charset="0"/>
                <a:cs typeface="Superclarendon" charset="0"/>
              </a:rPr>
              <a:t>av eksamen</a:t>
            </a:r>
            <a:endParaRPr lang="nb-NO" sz="5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492</Words>
  <Application>Microsoft Macintosh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Superclarendon</vt:lpstr>
      <vt:lpstr>Arial</vt:lpstr>
      <vt:lpstr>Office-tema</vt:lpstr>
      <vt:lpstr>Fra SCRUM til SCRUMBAN</vt:lpstr>
      <vt:lpstr>Dagfinn Bergsager</vt:lpstr>
      <vt:lpstr>”Det virker for meg som om alle har fått en lang personlig backlog igjen.  Husk: Vi har en metodikk som hjelper oss å flytte backloggen til Teamet."  </vt:lpstr>
      <vt:lpstr>Viktigste prioriterte oppgaver for oss i 2016</vt:lpstr>
      <vt:lpstr>Utvikle mobilapper for innsamling av sensitive forskningsdata</vt:lpstr>
      <vt:lpstr>Videreutvikle løsning for innsamling av (sensitive) data fra nett: Nettskjema</vt:lpstr>
      <vt:lpstr>Utvide studentportal for alle studenter med personlig timeplan, beskjeder og innleveringer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Krav: Bedre kvalitet på kortere tid!</vt:lpstr>
      <vt:lpstr>SCRUM</vt:lpstr>
      <vt:lpstr>Retrospekt før sommeren</vt:lpstr>
      <vt:lpstr>Vår Scrumban</vt:lpstr>
      <vt:lpstr>PowerPoint-presentasjon</vt:lpstr>
      <vt:lpstr>Vår Scrumban</vt:lpstr>
      <vt:lpstr>Hvordan få vekk personlig backlog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SCRUM til SCRUMBAN</dc:title>
  <dc:creator>Microsoft Office-bruker</dc:creator>
  <cp:lastModifiedBy>Microsoft Office-bruker</cp:lastModifiedBy>
  <cp:revision>19</cp:revision>
  <dcterms:created xsi:type="dcterms:W3CDTF">2016-10-22T07:52:48Z</dcterms:created>
  <dcterms:modified xsi:type="dcterms:W3CDTF">2016-10-24T08:57:48Z</dcterms:modified>
</cp:coreProperties>
</file>