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E84D8F-E6F6-EF42-BA02-F74CFD6B2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5A909E3-CD3C-2F49-9C90-B0E75BA9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48946E-1E9C-CF49-9882-E9CC5FBB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5D481-A60B-8641-8C9F-67AC48F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2151DB-BF40-A84B-8CB6-3BA3F08A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11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3ABFC5-6CCE-8B48-8919-12D415CC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9CE6A73-6DE0-3446-9B2C-DF067E0D7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ABB535-0306-B049-917E-5E7E016E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9DF9677-4D27-464C-9D1D-E4362A0B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85D88D-4C57-1343-8E80-9FCB0919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2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2D8E86A-590C-A446-B2B3-AA1CB073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CF8532-4CB4-DB4C-99FE-27282E84D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BF5B35-858E-9B43-955C-DECC3E4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8D75FF-9614-EA4E-8AFD-ADE69DC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3D98B4-2492-ED46-B758-C8334817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3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FD8904-DD03-B843-95C3-0CCDA29B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D8D287-A56C-AF4D-8148-FE8E446C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AB8192-6A35-234B-B6B4-6974B2E2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F35756-4333-994D-B53E-451D66EB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23EB22-AA20-A34F-A8FA-A2FE08F0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29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17A6C8-D664-9941-A872-7727A6AE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BE9159-9981-6A40-A462-565713F8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B72713-3C7D-924C-8B54-E906DF9B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B49E2-14AD-5543-8C8C-A4B5FEE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BA2E0C-8F89-4448-BEA5-2929CD28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92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1D8AC4-497D-AA4C-A1E2-094D8E84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5135FA-D1CE-EB40-88C1-21B6A64A2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7A2570-1457-D94E-BD36-6E060C45C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E1262C-8921-884F-A283-F9432BFA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1CF3308-6D3E-1A40-A2F0-025FF8B5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6F0396-40F1-034F-BC29-8A1E51DD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1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BBCAAD-B5AE-784C-B14F-5186F1D8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91495A-E3BB-CF44-93A9-14BB9309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10E4E8-1AFF-4B44-85FF-64767F039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32F2213-C124-8C40-888D-456B57476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B2CA50B-A9E9-FE49-88C7-4D127AF96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9617CF7-10B6-034C-818F-69A4F026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E51954F-7D04-9F47-9525-10207379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FB89649-2010-CE43-861C-D4E80421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4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6988D-CFC0-644A-B37B-C5622B27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AA173C-84F0-8641-A4A0-395A491E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91A4C87-488C-6A48-9F07-617E9750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B66AB2-9CEE-3547-8E71-E483287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21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C076B2-91F9-8A4F-BC4C-58CC939E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3CAC498-2F8B-BE4F-A83A-2B7877C7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FC4FED-588E-4545-B9E7-E649C57B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3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94C13-E64A-354B-B210-DC24DE35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FA93C3-0059-4749-B336-951E0E8A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E1D5F1-2C4A-4F43-8EA7-BB3EC0940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B2EBE6-10B7-C245-822D-310042E6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68CCAA-586E-7741-8A6F-85E8EDE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2EFA98-695C-5E4F-9300-C57D227D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00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06EFDA-A1CC-4243-A9FC-EEBAAF9B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9B3D25-E5AF-CC44-9CE1-6F45F8E9A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47593D-D320-AE4A-BC79-E1B989C6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DA0763-243F-FB47-B604-8FBE5382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58E664-580B-7B4C-B752-7E6836FF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AF33DF-847B-2F46-9DEE-CCAB9581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4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CCC1CCF-A582-6944-8395-5F486CE2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D9E92E-34DD-F543-A000-1338CD5EA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6832C1-0D1D-7F40-B079-492B28150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479DC-2B5E-1C4D-B0DE-36603854A359}" type="datetimeFigureOut">
              <a:rPr lang="nb-NO" smtClean="0"/>
              <a:t>12.08.2019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EB6882-EA1B-5441-98D7-C565351D1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CD41F3-8368-8F44-85F5-66DB5384E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9342-4FA5-BA42-BCF4-39ED8475E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19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FC4C728-2D20-1D42-B56D-53BBC6BE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0434">
            <a:off x="411616" y="322909"/>
            <a:ext cx="2663269" cy="5771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03921F8-E216-0B46-A707-77637C92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3767">
            <a:off x="3042206" y="293260"/>
            <a:ext cx="2966592" cy="64293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1270000"/>
          </a:effectLst>
          <a:scene3d>
            <a:camera prst="orthographicFront"/>
            <a:lightRig rig="flat" dir="t"/>
          </a:scene3d>
          <a:sp3d prstMaterial="dkEdge">
            <a:bevelB w="234950" h="222250" prst="coolSlant"/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BBC8536-47B7-7941-8016-2BA33962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63" y="355600"/>
            <a:ext cx="2019300" cy="10033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07E3F91-E4E8-8E44-B377-0807B21C121B}"/>
              </a:ext>
            </a:extLst>
          </p:cNvPr>
          <p:cNvSpPr txBox="1"/>
          <p:nvPr/>
        </p:nvSpPr>
        <p:spPr>
          <a:xfrm>
            <a:off x="6557963" y="2100263"/>
            <a:ext cx="533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USIT har lagd </a:t>
            </a:r>
            <a:r>
              <a:rPr lang="nb-NO" sz="4400" b="1" dirty="0" err="1"/>
              <a:t>mobilapp</a:t>
            </a:r>
            <a:r>
              <a:rPr lang="nb-NO" sz="4400" b="1" dirty="0"/>
              <a:t> som brukes til forskning på kommunevalget 2019 for ISS og SSB</a:t>
            </a:r>
          </a:p>
        </p:txBody>
      </p:sp>
    </p:spTree>
    <p:extLst>
      <p:ext uri="{BB962C8B-B14F-4D97-AF65-F5344CB8AC3E}">
        <p14:creationId xmlns:p14="http://schemas.microsoft.com/office/powerpoint/2010/main" val="31728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FA6D85-3F53-9B4D-A820-7304A86B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731" y="2212974"/>
            <a:ext cx="5529264" cy="4718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b="1" dirty="0"/>
              <a:t>SSB kjører et META-prosjekt der de vurderer forskjellen på svar gitt fra </a:t>
            </a:r>
            <a:r>
              <a:rPr lang="nb-NO" sz="4000" b="1" dirty="0" err="1"/>
              <a:t>mobilapp</a:t>
            </a:r>
            <a:r>
              <a:rPr lang="nb-NO" sz="4000" b="1" dirty="0"/>
              <a:t> versus vanlig Nettskjema med epostinvitasjoner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575B85-10C9-A14D-A7C8-87A891E3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8970">
            <a:off x="634962" y="208218"/>
            <a:ext cx="4742346" cy="645035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6DC604F-BE00-244A-BA90-A4D96F35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92" y="212730"/>
            <a:ext cx="2987675" cy="15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33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Dagfinn Bergsager</dc:creator>
  <cp:lastModifiedBy>Dagfinn Bergsager</cp:lastModifiedBy>
  <cp:revision>3</cp:revision>
  <dcterms:created xsi:type="dcterms:W3CDTF">2019-08-12T11:58:47Z</dcterms:created>
  <dcterms:modified xsi:type="dcterms:W3CDTF">2019-08-13T08:08:26Z</dcterms:modified>
</cp:coreProperties>
</file>