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8" r:id="rId4"/>
    <p:sldId id="260" r:id="rId5"/>
    <p:sldId id="261" r:id="rId6"/>
    <p:sldId id="270" r:id="rId7"/>
    <p:sldId id="271" r:id="rId8"/>
    <p:sldId id="263" r:id="rId9"/>
    <p:sldId id="272" r:id="rId10"/>
    <p:sldId id="268" r:id="rId11"/>
    <p:sldId id="269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3112"/>
  </p:normalViewPr>
  <p:slideViewPr>
    <p:cSldViewPr>
      <p:cViewPr>
        <p:scale>
          <a:sx n="134" d="100"/>
          <a:sy n="134" d="100"/>
        </p:scale>
        <p:origin x="920" y="-8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48F01D-7A21-AC4E-92FC-6EEA336082BE}" type="datetime1">
              <a:rPr lang="nb-NO"/>
              <a:pPr>
                <a:defRPr/>
              </a:pPr>
              <a:t>24.03.2020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80418-5873-6349-B521-E439FC3E9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A038E-C9EB-0345-89B9-944ACAB8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03DD5-248E-4705-8AF6-6C040DA52DCE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3C99-5D0C-C740-8C05-54EF3076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DDDB-3C90-4CA8-88B0-5D5741582D9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9F6-9E3C-FD4E-AACC-F3579E40F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040F2-7AF0-412C-AC15-D92BD2B9498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EC9F-DC1D-8D4B-B236-C91D9925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EBF3-A769-48EA-951F-7C5DBC680E31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45D6-52DC-1B48-967F-5B9E9388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1F21C-AE84-4612-888C-3EAC9E7805CD}" type="datetime1">
              <a:rPr lang="nb-NO" smtClean="0"/>
              <a:t>24.03.2020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3666-FF95-E84A-BFE0-1F93F2DA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A8F4F-1B78-4DD0-8E18-0A6710F240E5}" type="datetime1">
              <a:rPr lang="nb-NO" smtClean="0"/>
              <a:t>24.03.2020</a:t>
            </a:fld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FA51-A26B-D64C-B8F9-C018A8BC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168B-7F93-4555-AD74-DCE696CEDAF6}" type="datetime1">
              <a:rPr lang="nb-NO" smtClean="0"/>
              <a:t>24.03.2020</a:t>
            </a:fld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DD37-150B-DD40-AEA3-84D9A26C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5760-1231-4A87-9B87-41D69C8E3793}" type="datetime1">
              <a:rPr lang="nb-NO" smtClean="0"/>
              <a:t>24.03.2020</a:t>
            </a:fld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15C6-4E4A-1141-96FC-78888989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07CB-C6FD-4BD3-9402-FAF652BB3B9C}" type="datetime1">
              <a:rPr lang="nb-NO" smtClean="0"/>
              <a:t>24.03.2020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B21F-A66C-0C4C-8AE9-5681FA9B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11F7-3743-4457-B945-5E3080DCFDA3}" type="datetime1">
              <a:rPr lang="nb-NO" smtClean="0"/>
              <a:t>24.03.2020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9B5-F2F0-6E4D-85E7-5DEB29A8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0554B1EA-5C4C-4648-8CA7-B0390352E223}" type="datetime1">
              <a:rPr lang="nb-NO" smtClean="0"/>
              <a:t>24.03.2020</a:t>
            </a:fld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BA3828B-E1BF-464F-8B55-3AF0DA12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tjenester/it/lyd-video/forelesningsopptak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ortex-hjelp@usit.uio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3200" dirty="0"/>
              <a:t>Forelesningsopptak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dirty="0"/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Gjennomgang med IT </a:t>
            </a:r>
            <a:r>
              <a:rPr lang="nb-NO" dirty="0" err="1"/>
              <a:t>helpdesk</a:t>
            </a:r>
            <a:r>
              <a:rPr lang="nb-NO" dirty="0"/>
              <a:t> 25. mars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Mer detaljert om tjenesten - mapper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Opptakene lagres på C:/Forelesningsopptak-2/. Her er det fire mapper. Hver av disse mappene får sin egen undermappe per bruker som bruker programmet</a:t>
            </a:r>
          </a:p>
          <a:p>
            <a:r>
              <a:rPr lang="nb-NO" dirty="0"/>
              <a:t>De fire mappene er som følger:</a:t>
            </a:r>
          </a:p>
          <a:p>
            <a:pPr lvl="1"/>
            <a:r>
              <a:rPr lang="nb-NO" dirty="0" err="1"/>
              <a:t>UnderOpptak</a:t>
            </a:r>
            <a:r>
              <a:rPr lang="nb-NO" dirty="0"/>
              <a:t>: Her lagres </a:t>
            </a:r>
            <a:r>
              <a:rPr lang="nb-NO" dirty="0" err="1"/>
              <a:t>ffmpeg</a:t>
            </a:r>
            <a:r>
              <a:rPr lang="nb-NO" dirty="0"/>
              <a:t>-filen(e) under opptak</a:t>
            </a:r>
          </a:p>
          <a:p>
            <a:pPr lvl="1"/>
            <a:r>
              <a:rPr lang="nb-NO" dirty="0" err="1"/>
              <a:t>IkkeOpplastet</a:t>
            </a:r>
            <a:r>
              <a:rPr lang="nb-NO" dirty="0"/>
              <a:t>: Her lagres filene som ikke kan lastes opp pga. manglende tilgang i </a:t>
            </a:r>
            <a:r>
              <a:rPr lang="nb-NO" dirty="0" err="1"/>
              <a:t>Vortex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40F2-7AF0-412C-AC15-D92BD2B9498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Mapper forts.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err="1"/>
              <a:t>FeiledeOpptak</a:t>
            </a:r>
            <a:r>
              <a:rPr lang="nb-NO" dirty="0"/>
              <a:t>: Dersom det skulle skje noe feil og programmet avslutter </a:t>
            </a:r>
            <a:r>
              <a:rPr lang="nb-NO" dirty="0" err="1"/>
              <a:t>abnormalt</a:t>
            </a:r>
            <a:r>
              <a:rPr lang="nb-NO" dirty="0"/>
              <a:t>, vil opptak som ligger under </a:t>
            </a:r>
            <a:r>
              <a:rPr lang="nb-NO" dirty="0" err="1"/>
              <a:t>UnderOpptak</a:t>
            </a:r>
            <a:r>
              <a:rPr lang="nb-NO" dirty="0"/>
              <a:t> flyttes hit ved neste oppstart</a:t>
            </a:r>
          </a:p>
          <a:p>
            <a:pPr lvl="1"/>
            <a:r>
              <a:rPr lang="nb-NO" dirty="0"/>
              <a:t>Logg: Her lagres loggene</a:t>
            </a:r>
          </a:p>
          <a:p>
            <a:pPr lvl="1"/>
            <a:r>
              <a:rPr lang="nb-NO" dirty="0" err="1"/>
              <a:t>OpplastetBackup</a:t>
            </a:r>
            <a:r>
              <a:rPr lang="nb-NO" dirty="0"/>
              <a:t>: Denne fases ut pga. </a:t>
            </a:r>
            <a:r>
              <a:rPr lang="nb-NO" dirty="0" err="1"/>
              <a:t>muliggjøring</a:t>
            </a:r>
            <a:r>
              <a:rPr lang="nb-NO" dirty="0"/>
              <a:t> for opptak av røde data</a:t>
            </a:r>
          </a:p>
          <a:p>
            <a:r>
              <a:rPr lang="nb-NO" dirty="0"/>
              <a:t>Det kjøres et ryddeskript som sletter filer i mappene slik at disken ikke går full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40F2-7AF0-412C-AC15-D92BD2B9498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6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B27D-0949-C34F-BEB8-D605101E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Så – en demo av tjenesten!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49062-8A8F-C146-B517-7573B6E73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7FBD6-D15E-FC42-876B-A5466978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40F2-7AF0-412C-AC15-D92BD2B9498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A6806-39BE-7244-9DE0-A909C1FD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B3DF-CC5D-0148-9D50-382A3D5C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B6743-56EA-4E44-890C-103AC76D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forelesningsopptak?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B35D6-4C48-3946-A94D-8CF68CE59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Tjenesten består av: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En applikasjon som tar opptak av skjerm og lyd fra maskinen vha. </a:t>
            </a:r>
            <a:r>
              <a:rPr lang="nb-NO" dirty="0" err="1"/>
              <a:t>ffmpeg</a:t>
            </a:r>
            <a:endParaRPr lang="nb-NO" dirty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Overføring av forelesningsopptakene til </a:t>
            </a:r>
            <a:r>
              <a:rPr lang="nb-NO" dirty="0" err="1"/>
              <a:t>Vortex</a:t>
            </a:r>
            <a:endParaRPr lang="nb-NO" dirty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Fremvisning av forelesningsopptaket i timeplanen på semestersiden til emnet og i Mine studier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4013-5FED-BF4C-B8C4-DF259F9F9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C3072-3490-4F98-A4A3-160141421921}" type="datetime1">
              <a:rPr lang="nb-NO" smtClean="0"/>
              <a:t>24.03.2020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9EA3A-1AFD-9D4A-8650-1B85866C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F439C-3EDC-8649-9197-BE236451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D335-F225-A247-993C-62EDEE99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versjon av Forelesningsopptak: Forelesningsopptak-2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CFE57-68AC-0C41-A033-A702DA916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kopi av eksisterende design, med annen teknologi. Forbedringer:</a:t>
            </a:r>
          </a:p>
          <a:p>
            <a:pPr lvl="1"/>
            <a:r>
              <a:rPr lang="nb-NO" dirty="0"/>
              <a:t>Har med måling av lydnivå (sterkt etterspurt funksjonalitet)</a:t>
            </a:r>
          </a:p>
          <a:p>
            <a:pPr lvl="1"/>
            <a:r>
              <a:rPr lang="nb-NO" dirty="0"/>
              <a:t>Fungerer med forskjellig skalering og skjermoppløsning</a:t>
            </a:r>
          </a:p>
          <a:p>
            <a:pPr lvl="1"/>
            <a:r>
              <a:rPr lang="nb-NO" dirty="0"/>
              <a:t>Håndterer to skjermer</a:t>
            </a:r>
          </a:p>
          <a:p>
            <a:pPr lvl="1"/>
            <a:r>
              <a:rPr lang="nb-NO" dirty="0"/>
              <a:t>Håndterer noen feilsituasjoner som ikke ble håndtert i forrige versjon</a:t>
            </a:r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62C11-C6A7-234E-9E3C-2703291E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BF324C-EC2D-4737-93C4-8C923DCD72E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18EF-6574-544C-99A8-F48548CD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5E05-8025-FE4B-B222-204EBA8A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F2D7-2EB0-3F46-8C05-3A21A921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 om tjenesten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E9DA-0741-1F42-A2FD-293DBB945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Brukerdokumentasjon er oppdatert på tjenestesidene: </a:t>
            </a:r>
            <a:r>
              <a:rPr lang="nb-NO" dirty="0">
                <a:hlinkClick r:id="rId2"/>
              </a:rPr>
              <a:t>https://www.uio.no/tjenester/it/lyd-video/forelesningsopptak/index.html</a:t>
            </a:r>
            <a:r>
              <a:rPr lang="nb-NO" dirty="0"/>
              <a:t> </a:t>
            </a:r>
          </a:p>
          <a:p>
            <a:r>
              <a:rPr lang="nb-NO" dirty="0"/>
              <a:t>Vi vil gjerne høre det hvis det kommer mange spørsmål om de samme tingene; kanskje brukerdokumentasjonen kan forbedres?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53240-DF4F-3146-9682-85E0C78E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F7280-3244-47B9-9826-474C995A97EB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89FA1-2BDD-BA41-A633-FFB4FE276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5EBD7-5F69-0443-B0C7-4696E76F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0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2279-57AB-0242-9D6F-E13B6318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Krav for å bruke tjenesten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397B-1524-9E46-B27B-9988BD558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 ha Windows 10 UiO-driftet PC</a:t>
            </a:r>
          </a:p>
          <a:p>
            <a:r>
              <a:rPr lang="nb-NO" dirty="0"/>
              <a:t>Må ha internett (fungerer på hjemmenett med DA)</a:t>
            </a:r>
          </a:p>
          <a:p>
            <a:r>
              <a:rPr lang="nb-NO" dirty="0"/>
              <a:t>Brukeren må ha en </a:t>
            </a:r>
            <a:r>
              <a:rPr lang="nb-NO" dirty="0" err="1"/>
              <a:t>uio</a:t>
            </a:r>
            <a:r>
              <a:rPr lang="nb-NO" dirty="0"/>
              <a:t>-bruker som:</a:t>
            </a:r>
          </a:p>
          <a:p>
            <a:pPr lvl="1"/>
            <a:r>
              <a:rPr lang="nb-NO" dirty="0"/>
              <a:t>Er medlem i </a:t>
            </a:r>
            <a:r>
              <a:rPr lang="nb-NO" dirty="0" err="1"/>
              <a:t>uio-tils</a:t>
            </a:r>
            <a:r>
              <a:rPr lang="nb-NO" dirty="0"/>
              <a:t>/</a:t>
            </a:r>
            <a:r>
              <a:rPr lang="nb-NO" dirty="0" err="1"/>
              <a:t>uio-tilk</a:t>
            </a:r>
            <a:endParaRPr lang="nb-NO" dirty="0"/>
          </a:p>
          <a:p>
            <a:pPr lvl="1"/>
            <a:r>
              <a:rPr lang="nb-NO" dirty="0"/>
              <a:t>Har skriverettighet på forelesningsvideoer-mappen på semestersiden i </a:t>
            </a:r>
            <a:r>
              <a:rPr lang="nb-NO" dirty="0" err="1"/>
              <a:t>Vortex</a:t>
            </a:r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C6D00-FC7A-5449-891A-217ACFCD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CA417-4E02-437E-8A8C-BD4DA4B2DAF1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3529B-57C0-9D45-B29D-756BEF22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6F5CC-E176-DC46-B522-BA4A5D0C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BF3-CD99-7E43-9909-0D0F7B28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tillegg er tjenesten levert via VDI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2DA24-F906-354F-969D-FF979C061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Samme krav til maskiner som </a:t>
            </a:r>
            <a:r>
              <a:rPr lang="nb-NO" dirty="0" err="1"/>
              <a:t>VMWare</a:t>
            </a:r>
            <a:r>
              <a:rPr lang="nb-NO" dirty="0"/>
              <a:t> </a:t>
            </a:r>
            <a:r>
              <a:rPr lang="nb-NO" dirty="0" err="1"/>
              <a:t>Horizon</a:t>
            </a:r>
            <a:r>
              <a:rPr lang="nb-NO" dirty="0"/>
              <a:t> generelt</a:t>
            </a:r>
          </a:p>
          <a:p>
            <a:r>
              <a:rPr lang="nb-NO" dirty="0"/>
              <a:t>Har i stresstest opplevd noen problemer ved høy ytelse, men jobber med å forbedre det</a:t>
            </a:r>
          </a:p>
          <a:p>
            <a:r>
              <a:rPr lang="nb-NO" dirty="0"/>
              <a:t>Hvis opptaket ikke kan lastes opp, må brukeren flytte filen eller laste den opp før VDI-en nullstilles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C3072-0E15-5744-812D-A970079E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40F2-7AF0-412C-AC15-D92BD2B9498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07C89-A291-1646-A78B-AB70677B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0B5E1-47DA-0642-BC1A-29585E5A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2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94CE6-E543-7848-B9D8-D6C81321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Struktur og rettigheter i </a:t>
            </a:r>
            <a:r>
              <a:rPr lang="nb-NO" dirty="0" err="1"/>
              <a:t>Vortex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21607-8686-DF49-ACD9-20B9F9C6D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40F2-7AF0-412C-AC15-D92BD2B9498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D7E55-CC98-4E44-B471-55ABB04A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0C3B0-2B7A-084C-951A-B24D524E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7F33D3E-3918-B44D-B353-3DDAF4F84063}"/>
              </a:ext>
            </a:extLst>
          </p:cNvPr>
          <p:cNvSpPr/>
          <p:nvPr/>
        </p:nvSpPr>
        <p:spPr bwMode="auto">
          <a:xfrm>
            <a:off x="955085" y="2420614"/>
            <a:ext cx="2974057" cy="4320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uio.no</a:t>
            </a:r>
            <a:r>
              <a: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/studier/emner/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87EE17-85BB-E144-AE8E-C5835D4F9FA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955086" y="3028573"/>
            <a:ext cx="2985852" cy="3585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dirty="0">
                <a:latin typeface="Arial" charset="0"/>
                <a:ea typeface="ヒラギノ角ゴ Pro W3" charset="-128"/>
                <a:cs typeface="ヒラギノ角ゴ Pro W3" charset="-128"/>
              </a:rPr>
              <a:t>fakultet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A3876639-A5B4-EA43-BCD2-EFF5132848B8}"/>
              </a:ext>
            </a:extLst>
          </p:cNvPr>
          <p:cNvSpPr txBox="1">
            <a:spLocks/>
          </p:cNvSpPr>
          <p:nvPr/>
        </p:nvSpPr>
        <p:spPr bwMode="auto">
          <a:xfrm>
            <a:off x="943291" y="3561553"/>
            <a:ext cx="2985852" cy="3585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nb-NO" sz="2000" kern="0" dirty="0">
                <a:latin typeface="Arial" charset="0"/>
                <a:ea typeface="ヒラギノ角ゴ Pro W3" charset="-128"/>
                <a:cs typeface="ヒラギノ角ゴ Pro W3" charset="-128"/>
              </a:rPr>
              <a:t>institutt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DBE25DC5-2788-D241-9225-4E476E3692C8}"/>
              </a:ext>
            </a:extLst>
          </p:cNvPr>
          <p:cNvSpPr txBox="1">
            <a:spLocks/>
          </p:cNvSpPr>
          <p:nvPr/>
        </p:nvSpPr>
        <p:spPr bwMode="auto">
          <a:xfrm>
            <a:off x="943291" y="4093273"/>
            <a:ext cx="2985852" cy="3585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nb-NO" sz="2000" kern="0" dirty="0">
                <a:latin typeface="Arial" charset="0"/>
                <a:ea typeface="ヒラギノ角ゴ Pro W3" charset="-128"/>
                <a:cs typeface="ヒラギノ角ゴ Pro W3" charset="-128"/>
              </a:rPr>
              <a:t>emne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B32802A-B3A6-5F4A-976D-671F47E08768}"/>
              </a:ext>
            </a:extLst>
          </p:cNvPr>
          <p:cNvSpPr txBox="1">
            <a:spLocks/>
          </p:cNvSpPr>
          <p:nvPr/>
        </p:nvSpPr>
        <p:spPr bwMode="auto">
          <a:xfrm>
            <a:off x="955086" y="4631101"/>
            <a:ext cx="2985852" cy="3585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nb-NO" sz="2000" kern="0" dirty="0">
                <a:latin typeface="Arial" charset="0"/>
                <a:ea typeface="ヒラギノ角ゴ Pro W3" charset="-128"/>
                <a:cs typeface="ヒラギノ角ゴ Pro W3" charset="-128"/>
              </a:rPr>
              <a:t>semesterside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9802DBB9-4532-9348-80F6-5B85D8F2744A}"/>
              </a:ext>
            </a:extLst>
          </p:cNvPr>
          <p:cNvSpPr txBox="1">
            <a:spLocks/>
          </p:cNvSpPr>
          <p:nvPr/>
        </p:nvSpPr>
        <p:spPr bwMode="auto">
          <a:xfrm>
            <a:off x="943291" y="5181749"/>
            <a:ext cx="2985852" cy="35855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nb-NO" sz="2000" kern="0" dirty="0">
                <a:latin typeface="Arial" charset="0"/>
                <a:ea typeface="ヒラギノ角ゴ Pro W3" charset="-128"/>
                <a:cs typeface="ヒラギノ角ゴ Pro W3" charset="-128"/>
              </a:rPr>
              <a:t>forelesningsvideoer/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0562B8D-4110-0B4E-9F3B-647A919E1A28}"/>
              </a:ext>
            </a:extLst>
          </p:cNvPr>
          <p:cNvSpPr/>
          <p:nvPr/>
        </p:nvSpPr>
        <p:spPr bwMode="auto">
          <a:xfrm>
            <a:off x="4355976" y="2306659"/>
            <a:ext cx="4296891" cy="331236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/>
              <a:t>En m</a:t>
            </a:r>
            <a:r>
              <a: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al i </a:t>
            </a:r>
            <a:r>
              <a:rPr kumimoji="0" lang="nb-NO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Vortex</a:t>
            </a:r>
            <a:r>
              <a: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styrer hvilke rettigheter som settes på semestersidene og forelesningsvideoer-mappene.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/>
              <a:t>Det kan settes på fakultetsnivå eller instituttnivå.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Det kan være forskjellige rettigheter på semestersidene og forelesningsvideoer-mappene.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C49704-9772-9F49-9965-C8F16054DBCA}"/>
              </a:ext>
            </a:extLst>
          </p:cNvPr>
          <p:cNvCxnSpPr>
            <a:cxnSpLocks/>
          </p:cNvCxnSpPr>
          <p:nvPr/>
        </p:nvCxnSpPr>
        <p:spPr bwMode="auto">
          <a:xfrm>
            <a:off x="2350096" y="2852662"/>
            <a:ext cx="0" cy="168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9D2361-8132-0F45-B18C-3AD44AB746B7}"/>
              </a:ext>
            </a:extLst>
          </p:cNvPr>
          <p:cNvCxnSpPr>
            <a:cxnSpLocks/>
          </p:cNvCxnSpPr>
          <p:nvPr/>
        </p:nvCxnSpPr>
        <p:spPr bwMode="auto">
          <a:xfrm>
            <a:off x="2350096" y="3387125"/>
            <a:ext cx="0" cy="168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E5983D2-DE38-6E45-BA03-F42F99EC9A80}"/>
              </a:ext>
            </a:extLst>
          </p:cNvPr>
          <p:cNvCxnSpPr>
            <a:cxnSpLocks/>
          </p:cNvCxnSpPr>
          <p:nvPr/>
        </p:nvCxnSpPr>
        <p:spPr bwMode="auto">
          <a:xfrm>
            <a:off x="2350096" y="3920105"/>
            <a:ext cx="0" cy="168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257EF08-ADBB-E040-A6F8-C6D3503522F8}"/>
              </a:ext>
            </a:extLst>
          </p:cNvPr>
          <p:cNvCxnSpPr>
            <a:cxnSpLocks/>
          </p:cNvCxnSpPr>
          <p:nvPr/>
        </p:nvCxnSpPr>
        <p:spPr bwMode="auto">
          <a:xfrm>
            <a:off x="2350096" y="4451825"/>
            <a:ext cx="0" cy="168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B42932-9B26-7440-9597-EF53FECF4F3F}"/>
              </a:ext>
            </a:extLst>
          </p:cNvPr>
          <p:cNvCxnSpPr>
            <a:cxnSpLocks/>
          </p:cNvCxnSpPr>
          <p:nvPr/>
        </p:nvCxnSpPr>
        <p:spPr bwMode="auto">
          <a:xfrm>
            <a:off x="2346669" y="4989653"/>
            <a:ext cx="0" cy="168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9480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8645-CF39-1740-8A38-0890F1944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Rettigheter i </a:t>
            </a:r>
            <a:r>
              <a:rPr lang="nb-NO" dirty="0" err="1"/>
              <a:t>Vortex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006F-9B55-9B42-A2DA-1EE9BFBC3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På forelesningsvideoer-mappene trenger:</a:t>
            </a:r>
          </a:p>
          <a:p>
            <a:pPr lvl="1"/>
            <a:r>
              <a:rPr lang="nb-NO" dirty="0"/>
              <a:t>Studentene lese-tilgang i </a:t>
            </a:r>
            <a:r>
              <a:rPr lang="nb-NO" dirty="0" err="1"/>
              <a:t>Vortex</a:t>
            </a:r>
            <a:endParaRPr lang="nb-NO" dirty="0"/>
          </a:p>
          <a:p>
            <a:pPr lvl="1"/>
            <a:r>
              <a:rPr lang="nb-NO" dirty="0"/>
              <a:t>Underviserne skrive-tilgang i </a:t>
            </a:r>
            <a:r>
              <a:rPr lang="nb-NO" dirty="0" err="1"/>
              <a:t>Vortex</a:t>
            </a:r>
            <a:endParaRPr lang="nb-NO" dirty="0"/>
          </a:p>
          <a:p>
            <a:r>
              <a:rPr lang="nb-NO" dirty="0"/>
              <a:t>De fleste enheter (det store unntaket er MN) har satt lesebegrensning  på forelesningsvideoer-mappen til studenter på emnet.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EE5CA-718A-4B46-9562-84F72C3F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5C47F-3E1C-4E05-9B0D-A3A7C8FDF347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92F06-4649-354C-A561-C777454C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55020-F7DE-6F44-A379-DD9B482B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8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59B2-C7B4-F54A-B0C6-A1501272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Rettigheter i </a:t>
            </a:r>
            <a:r>
              <a:rPr lang="nb-NO" dirty="0" err="1"/>
              <a:t>Vortex</a:t>
            </a:r>
            <a:r>
              <a:rPr lang="nb-NO" dirty="0"/>
              <a:t> forts.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A8CF6-15F9-8547-9FAC-6D6A49FB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Studiewebredaktør på enheten har oversikt over hvilke rettigheter som er satt på forelesningsvideoer-mappene i </a:t>
            </a:r>
            <a:r>
              <a:rPr lang="nb-NO" dirty="0" err="1"/>
              <a:t>Vortex</a:t>
            </a:r>
            <a:r>
              <a:rPr lang="nb-NO" dirty="0"/>
              <a:t>. For skrivetilgang brukes det Cerebrum-grupper som (som oftest) lokal-IT administrerer</a:t>
            </a:r>
          </a:p>
          <a:p>
            <a:r>
              <a:rPr lang="nb-NO" dirty="0"/>
              <a:t>Ved behov for endring av rettigheter på alle mapper på en enhet kan </a:t>
            </a:r>
            <a:r>
              <a:rPr lang="nb-NO" dirty="0">
                <a:hlinkClick r:id="rId2"/>
              </a:rPr>
              <a:t>vortex-hjelp@usit.uio.no</a:t>
            </a:r>
            <a:r>
              <a:rPr lang="nb-NO" dirty="0"/>
              <a:t> bistå.</a:t>
            </a:r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886DF-ECEE-A841-9264-A6D80C13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40F2-7AF0-412C-AC15-D92BD2B94984}" type="datetime1">
              <a:rPr lang="nb-NO" smtClean="0"/>
              <a:t>24.03.2020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EFAB-EDC1-2441-BD7C-CD3DC9EC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Gjennomgang av Forelesningsopptak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6B96E-E2CE-0A4F-BEA9-7F069774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930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Presentation</Template>
  <TotalTime>29323</TotalTime>
  <Words>562</Words>
  <Application>Microsoft Macintosh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ヒラギノ角ゴ Pro W3</vt:lpstr>
      <vt:lpstr>Arial</vt:lpstr>
      <vt:lpstr>Blank Presentation</vt:lpstr>
      <vt:lpstr>Forelesningsopptak</vt:lpstr>
      <vt:lpstr>Hva er forelesningsopptak?</vt:lpstr>
      <vt:lpstr>Ny versjon av Forelesningsopptak: Forelesningsopptak-2</vt:lpstr>
      <vt:lpstr>Informasjon om tjenesten</vt:lpstr>
      <vt:lpstr>Krav for å bruke tjenesten</vt:lpstr>
      <vt:lpstr>I tillegg er tjenesten levert via VDI</vt:lpstr>
      <vt:lpstr>Struktur og rettigheter i Vortex</vt:lpstr>
      <vt:lpstr>Rettigheter i Vortex</vt:lpstr>
      <vt:lpstr>Rettigheter i Vortex forts.</vt:lpstr>
      <vt:lpstr>Mer detaljert om tjenesten - mapper</vt:lpstr>
      <vt:lpstr>Mapper forts.</vt:lpstr>
      <vt:lpstr>Så – en demo av tjenesten!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33</cp:revision>
  <cp:lastPrinted>2020-03-12T16:46:57Z</cp:lastPrinted>
  <dcterms:created xsi:type="dcterms:W3CDTF">2020-03-04T20:25:26Z</dcterms:created>
  <dcterms:modified xsi:type="dcterms:W3CDTF">2020-03-25T07:18:07Z</dcterms:modified>
  <cp:category/>
</cp:coreProperties>
</file>