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87" r:id="rId5"/>
    <p:sldId id="401" r:id="rId6"/>
    <p:sldId id="400" r:id="rId7"/>
    <p:sldId id="403" r:id="rId8"/>
    <p:sldId id="368" r:id="rId9"/>
    <p:sldId id="363" r:id="rId10"/>
    <p:sldId id="377" r:id="rId11"/>
    <p:sldId id="364" r:id="rId12"/>
    <p:sldId id="393" r:id="rId13"/>
    <p:sldId id="395" r:id="rId14"/>
    <p:sldId id="397" r:id="rId15"/>
    <p:sldId id="396" r:id="rId16"/>
    <p:sldId id="392" r:id="rId17"/>
  </p:sldIdLst>
  <p:sldSz cx="12192000" cy="6858000"/>
  <p:notesSz cx="6858000" cy="3124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Eklund" initials="ME" lastIdx="1" clrIdx="0">
    <p:extLst>
      <p:ext uri="{19B8F6BF-5375-455C-9EA6-DF929625EA0E}">
        <p15:presenceInfo xmlns:p15="http://schemas.microsoft.com/office/powerpoint/2012/main" userId="S::eklund@uio.no::32b9ddcc-57b5-4f34-8337-494b92d3d3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263"/>
    <a:srgbClr val="396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6" autoAdjust="0"/>
    <p:restoredTop sz="93103" autoAdjust="0"/>
  </p:normalViewPr>
  <p:slideViewPr>
    <p:cSldViewPr snapToGrid="0">
      <p:cViewPr varScale="1">
        <p:scale>
          <a:sx n="102" d="100"/>
          <a:sy n="102" d="100"/>
        </p:scale>
        <p:origin x="840" y="184"/>
      </p:cViewPr>
      <p:guideLst/>
    </p:cSldViewPr>
  </p:slideViewPr>
  <p:outlineViewPr>
    <p:cViewPr>
      <p:scale>
        <a:sx n="33" d="100"/>
        <a:sy n="33" d="100"/>
      </p:scale>
      <p:origin x="0" y="-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io-my.sharepoint.com/personal/eklund_uio_no/Documents/Prosjekter/DLM%20-%20Mine%20studier/2020%20Videreutvikling/2020-03-03-Innsikt_sp&#248;rreunders&#248;kelse_snarveier-%20LOKAL%20ARBEIDSVERSJ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Hvilke tjenester ville</a:t>
            </a:r>
            <a:r>
              <a:rPr lang="nb-NO" baseline="0"/>
              <a:t> det vært nyttigst for deg å ha snarvei til?</a:t>
            </a:r>
            <a:endParaRPr lang="nb-NO"/>
          </a:p>
        </c:rich>
      </c:tx>
      <c:layout>
        <c:manualLayout>
          <c:xMode val="edge"/>
          <c:yMode val="edge"/>
          <c:x val="0.40054276204878952"/>
          <c:y val="8.079828000774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30813862855828628"/>
          <c:y val="0.17508925525750674"/>
          <c:w val="0.60872307171979867"/>
          <c:h val="0.793770895272476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'Ark4'!$A$1</c:f>
              <c:strCache>
                <c:ptCount val="1"/>
                <c:pt idx="0">
                  <c:v>Hvilke tjenester vil det være nyttigst for deg å ha snarvei til?</c:v>
                </c:pt>
              </c:strCache>
            </c:strRef>
          </c:tx>
          <c:spPr>
            <a:solidFill>
              <a:srgbClr val="FF63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'Ark4'!$A$2:$A$21</c:f>
              <c:strCache>
                <c:ptCount val="20"/>
                <c:pt idx="0">
                  <c:v>Annet</c:v>
                </c:pt>
                <c:pt idx="1">
                  <c:v>DUO</c:v>
                </c:pt>
                <c:pt idx="2">
                  <c:v>Nettskjema</c:v>
                </c:pt>
                <c:pt idx="3">
                  <c:v>Lovdata</c:v>
                </c:pt>
                <c:pt idx="4">
                  <c:v>QP (for medisinstudenter)</c:v>
                </c:pt>
                <c:pt idx="5">
                  <c:v>Devilry (for IFI-studenter)</c:v>
                </c:pt>
                <c:pt idx="6">
                  <c:v>Google-tjenester (Docs, Forms, etc.)</c:v>
                </c:pt>
                <c:pt idx="7">
                  <c:v>Passordtjenester</c:v>
                </c:pt>
                <c:pt idx="8">
                  <c:v>Inspera</c:v>
                </c:pt>
                <c:pt idx="9">
                  <c:v>Office-programvare (Word, Excel, etc.)</c:v>
                </c:pt>
                <c:pt idx="10">
                  <c:v>SiOs tjenester (trening, mat, etc.)</c:v>
                </c:pt>
                <c:pt idx="11">
                  <c:v>Programkiosk (tilgang til programvare uten at du må installere noe)</c:v>
                </c:pt>
                <c:pt idx="12">
                  <c:v>Trådløst nett på UiO</c:v>
                </c:pt>
                <c:pt idx="13">
                  <c:v>Bibliotekstjenester</c:v>
                </c:pt>
                <c:pt idx="14">
                  <c:v>Utskrifttjenester</c:v>
                </c:pt>
                <c:pt idx="15">
                  <c:v>Canvas</c:v>
                </c:pt>
                <c:pt idx="16">
                  <c:v>Pensumlister og litteratur</c:v>
                </c:pt>
                <c:pt idx="17">
                  <c:v>Booke kollokvierom</c:v>
                </c:pt>
                <c:pt idx="18">
                  <c:v>E-post/kalender</c:v>
                </c:pt>
                <c:pt idx="19">
                  <c:v>Studentweb</c:v>
                </c:pt>
              </c:strCache>
            </c:strRef>
          </c:cat>
          <c:val>
            <c:numRef>
              <c:f>'Ark4'!$B$2:$B$21</c:f>
              <c:numCache>
                <c:formatCode>General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20</c:v>
                </c:pt>
                <c:pt idx="3">
                  <c:v>23</c:v>
                </c:pt>
                <c:pt idx="4">
                  <c:v>24</c:v>
                </c:pt>
                <c:pt idx="5">
                  <c:v>59</c:v>
                </c:pt>
                <c:pt idx="6">
                  <c:v>60</c:v>
                </c:pt>
                <c:pt idx="7">
                  <c:v>72</c:v>
                </c:pt>
                <c:pt idx="8">
                  <c:v>84</c:v>
                </c:pt>
                <c:pt idx="9">
                  <c:v>84</c:v>
                </c:pt>
                <c:pt idx="10">
                  <c:v>97</c:v>
                </c:pt>
                <c:pt idx="11">
                  <c:v>113</c:v>
                </c:pt>
                <c:pt idx="12">
                  <c:v>120</c:v>
                </c:pt>
                <c:pt idx="13">
                  <c:v>144</c:v>
                </c:pt>
                <c:pt idx="14">
                  <c:v>164</c:v>
                </c:pt>
                <c:pt idx="15">
                  <c:v>164</c:v>
                </c:pt>
                <c:pt idx="16">
                  <c:v>190</c:v>
                </c:pt>
                <c:pt idx="17">
                  <c:v>199</c:v>
                </c:pt>
                <c:pt idx="18">
                  <c:v>223</c:v>
                </c:pt>
                <c:pt idx="19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9-964C-91C0-274DE5B3A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57"/>
        <c:axId val="263573263"/>
        <c:axId val="264122223"/>
      </c:barChart>
      <c:catAx>
        <c:axId val="263573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4122223"/>
        <c:crosses val="autoZero"/>
        <c:auto val="1"/>
        <c:lblAlgn val="ctr"/>
        <c:lblOffset val="100"/>
        <c:noMultiLvlLbl val="0"/>
      </c:catAx>
      <c:valAx>
        <c:axId val="264122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357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52C5-40DE-6744-9F35-CB5CEFC39D2B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EE58-2F23-2144-9B87-DEE0BF91BF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9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36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30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Annet: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Legge til egne aktiviteter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Lenke til evaluering av forelesninger (Med)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err="1"/>
              <a:t>Webmail</a:t>
            </a:r>
            <a:r>
              <a:rPr lang="nb-NO" dirty="0"/>
              <a:t> </a:t>
            </a:r>
            <a:r>
              <a:rPr lang="nb-NO" dirty="0" err="1"/>
              <a:t>uio</a:t>
            </a:r>
            <a:endParaRPr lang="nb-NO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err="1"/>
              <a:t>Salud</a:t>
            </a:r>
            <a:endParaRPr lang="nb-NO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Direkte tilgang til fagressurser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Piazza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En oversikt over forelesninger slik at man slipper å bla fram og tilbake i ukene og heller gå i en «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»-liste der alt ligger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19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Aleksander tar </a:t>
            </a:r>
            <a:r>
              <a:rPr lang="nb-NO" err="1"/>
              <a:t>nr</a:t>
            </a:r>
            <a:r>
              <a:rPr lang="nb-NO"/>
              <a:t> 1-5</a:t>
            </a:r>
          </a:p>
          <a:p>
            <a:r>
              <a:rPr lang="nb-NO"/>
              <a:t>Martine tar resten</a:t>
            </a:r>
          </a:p>
          <a:p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Martine ser på snarveier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Aleksander ser på «andre kommentarer»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18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85976" y="2286000"/>
            <a:ext cx="10058400" cy="1143000"/>
          </a:xfrm>
        </p:spPr>
        <p:txBody>
          <a:bodyPr anchor="b"/>
          <a:lstStyle>
            <a:lvl1pPr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5816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 sz="4400"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F5974-5715-8E46-8EDF-00460948D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25" y="5181600"/>
            <a:ext cx="1388125" cy="1417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4E29D-5C0D-D448-B856-E75100D21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206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0E83D-F95B-CF4C-A34C-688B7A782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888550" y="2287139"/>
            <a:ext cx="4376565" cy="2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DFF57E-D265-9F40-9F32-EFDC65BA79CC}"/>
              </a:ext>
            </a:extLst>
          </p:cNvPr>
          <p:cNvSpPr txBox="1"/>
          <p:nvPr userDrawn="1"/>
        </p:nvSpPr>
        <p:spPr>
          <a:xfrm>
            <a:off x="2364359" y="5385359"/>
            <a:ext cx="723268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B388-A514-2944-8CEA-7BA913B4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D9101-797C-7041-8CEF-0B963F35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23C9-702A-5349-BC62-07DB9B8F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C6F67-A519-1240-856A-C8CC2EDF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AB2D2-700E-7D49-8D9F-F5EB668B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0B833-0625-CA4C-AE3C-788A0772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31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1A70-64B8-B748-9A19-D6567540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BD4D-4AE2-2E4B-B275-F1BD4FB3D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A0A-D4E4-FB4A-88B3-1559ABD2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AAA9-769C-7B48-9152-B22D6A7F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AF3E-EC01-3E43-88EB-1BE19CCF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8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C336C-7483-834F-A0DA-9F17A6320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12830-4A28-924F-A0E7-AC7445617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CEB6-7903-B544-8DAF-D3FADE6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A3069-7A02-8C4B-A7F5-4A9DC256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11B6-DCD8-BD4A-9F43-AA41F471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0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8E63-6511-CB44-AF3D-8DA4B5CBF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4B343-F059-764A-8A9B-7530C4138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165B-3CB3-F640-A073-266E7A22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63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76E2-616D-D548-8524-E0E797CA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4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32FC-A393-4B4F-81FD-994D2224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0501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05C4-2D2E-6B4A-A909-38709619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8FEA0-2E13-274C-9BA6-DD435F40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E990-38EE-6346-8A02-A96FC57E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2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1530-589C-DB46-9469-0BA37A6B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A721-537B-3B41-96B2-CF5C2A2C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B5FD2-06C5-6449-A2E2-4BC2876C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2EE8-80AD-F84B-8D87-A21E1F5D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791D-7E58-1947-A986-2E9303A9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4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C95E-649B-0844-8A1B-E8C156CB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FB08-774D-7F4C-96C2-4201E4224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6CAE8-2946-8547-8082-2FB7D65FE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C3B6C-3288-1342-88D6-5D65B32A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2D5B7-2BF2-D647-8AEC-02FE85D4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18313-2B52-114E-87D0-B689A2F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07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7D5D-EACA-FF4D-B2E3-8975813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782A-F7BE-474E-903E-893605CA7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322C6-AAAF-444D-A90F-DDDBF750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15036-7696-C045-8FC0-4438FA2AB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FF00F-34F2-7D48-8151-3EB58274F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8EB02-4C31-564C-ACC3-F3E71CA2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B40BD-9DF1-2B42-A97C-0C21E6E7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71A51-4F8F-1549-BE9D-02746D7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7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2ADC-4B0E-6440-8B7C-3E8BE57F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36370-7F17-1344-A3AB-C29F7550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B56C0-ED8D-8C45-8FD0-70FA6F6E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6AE91-5CB3-A04B-9444-B99DCD6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90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EEC38-BCDE-1F4F-AC50-470FEFB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3C2C-56CD-9540-9017-EB4EA89D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67C6-C74F-4D45-A55B-6CAC5B80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6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52DC-3B16-B242-90E8-8C91E6D8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23AD-D9A0-194B-B97A-67E875D5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86B1D-D554-6043-B69F-030C25ED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FC7E-75DA-4345-AFD5-F8426D76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F384E-EBF8-7D49-A404-B0306C00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6B6EE-BB7E-C140-80F7-D853B1E5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24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0ED0B-A7E4-0D44-9F19-1B09DFF5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E66D-731F-DA44-94B5-6C51F20BD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63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9E33-FFBB-4E49-ABA4-20B412334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9905-64CE-154D-BB5F-D0029705A072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14F8-C83E-8242-82B3-CBE7F727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00E26-8DAB-2C42-AC30-8D83D735B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6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C4B93-84F5-4099-B0A5-C27ED785008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85976" y="2967134"/>
            <a:ext cx="10058400" cy="62515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juni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63CB-039F-42C7-8E0E-F733184B30B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75816" y="3592290"/>
            <a:ext cx="10058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 studier – inngang til det digitale læringsmiljøet</a:t>
            </a:r>
            <a:endParaRPr lang="nb-NO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9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77" y="-45188"/>
            <a:ext cx="5058076" cy="6855760"/>
          </a:xfrm>
        </p:spPr>
      </p:pic>
    </p:spTree>
    <p:extLst>
      <p:ext uri="{BB962C8B-B14F-4D97-AF65-F5344CB8AC3E}">
        <p14:creationId xmlns:p14="http://schemas.microsoft.com/office/powerpoint/2010/main" val="137921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90" y="111720"/>
            <a:ext cx="6280662" cy="6746280"/>
          </a:xfrm>
        </p:spPr>
      </p:pic>
    </p:spTree>
    <p:extLst>
      <p:ext uri="{BB962C8B-B14F-4D97-AF65-F5344CB8AC3E}">
        <p14:creationId xmlns:p14="http://schemas.microsoft.com/office/powerpoint/2010/main" val="409825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61" y="303195"/>
            <a:ext cx="5890836" cy="6317849"/>
          </a:xfrm>
        </p:spPr>
      </p:pic>
    </p:spTree>
    <p:extLst>
      <p:ext uri="{BB962C8B-B14F-4D97-AF65-F5344CB8AC3E}">
        <p14:creationId xmlns:p14="http://schemas.microsoft.com/office/powerpoint/2010/main" val="173748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0" y="52940"/>
            <a:ext cx="2176815" cy="67172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88" y="123291"/>
            <a:ext cx="3588200" cy="6607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40" y="-17411"/>
            <a:ext cx="2216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A689-81B5-B140-8300-0021C4E6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prosjektet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3D787-9C3D-124E-9762-FC5332E4C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Eies av Avdeling for kommunikasjon og har deltakere fra Seksjon for kommunikasjon, Seksjon for digitale tjenester og USIT</a:t>
            </a:r>
          </a:p>
          <a:p>
            <a:r>
              <a:rPr lang="nb-NO" dirty="0"/>
              <a:t>Skal lansere en inngangsvei til det digitale læringsmiljøet for studentene</a:t>
            </a:r>
          </a:p>
          <a:p>
            <a:r>
              <a:rPr lang="nb-NO" dirty="0"/>
              <a:t>Skal gi Mine studier innhold og tjenester som vil gi studentene bedre oversikt over studiehverdagen</a:t>
            </a:r>
          </a:p>
        </p:txBody>
      </p:sp>
    </p:spTree>
    <p:extLst>
      <p:ext uri="{BB962C8B-B14F-4D97-AF65-F5344CB8AC3E}">
        <p14:creationId xmlns:p14="http://schemas.microsoft.com/office/powerpoint/2010/main" val="176821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ACB4B-EA9C-6246-89FD-34DA07F6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Prosjektgruppen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9BBE5-A467-1F4E-BB37-F7357F61B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803" y="3168949"/>
            <a:ext cx="1917700" cy="25400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A2E1C4-CB24-314F-B1FC-A3BDCD88D551}"/>
              </a:ext>
            </a:extLst>
          </p:cNvPr>
          <p:cNvSpPr txBox="1"/>
          <p:nvPr/>
        </p:nvSpPr>
        <p:spPr>
          <a:xfrm>
            <a:off x="4653315" y="5973687"/>
            <a:ext cx="284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Cecilie Aune, prosjektleder</a:t>
            </a:r>
          </a:p>
          <a:p>
            <a:r>
              <a:rPr lang="nb-NO" dirty="0"/>
              <a:t>Avdeling for kommunikasjon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514110-92BE-8243-861B-D04549D1D42D}"/>
              </a:ext>
            </a:extLst>
          </p:cNvPr>
          <p:cNvGrpSpPr/>
          <p:nvPr/>
        </p:nvGrpSpPr>
        <p:grpSpPr>
          <a:xfrm>
            <a:off x="7025821" y="2303726"/>
            <a:ext cx="2844946" cy="3413423"/>
            <a:chOff x="6895874" y="2303726"/>
            <a:chExt cx="2844946" cy="34134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4437D8-CC0C-084A-B7E0-0496124F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5216" y="2303726"/>
              <a:ext cx="1905000" cy="25527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43F914-71E9-824C-A025-9B078C236468}"/>
                </a:ext>
              </a:extLst>
            </p:cNvPr>
            <p:cNvSpPr txBox="1"/>
            <p:nvPr/>
          </p:nvSpPr>
          <p:spPr>
            <a:xfrm>
              <a:off x="6895874" y="5070818"/>
              <a:ext cx="2844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/>
                <a:t>Terje Lynnebakken</a:t>
              </a:r>
            </a:p>
            <a:p>
              <a:pPr algn="ctr"/>
              <a:r>
                <a:rPr lang="nb-NO" dirty="0"/>
                <a:t>Avdeling for kommunikasjon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F1604-083F-CC4A-A956-556F12815D75}"/>
              </a:ext>
            </a:extLst>
          </p:cNvPr>
          <p:cNvGrpSpPr/>
          <p:nvPr/>
        </p:nvGrpSpPr>
        <p:grpSpPr>
          <a:xfrm>
            <a:off x="9925051" y="3168949"/>
            <a:ext cx="1874836" cy="3375056"/>
            <a:chOff x="9925051" y="3168949"/>
            <a:chExt cx="1874836" cy="33750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7F4036-A088-5840-A926-9CDB23E37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5051" y="3168949"/>
              <a:ext cx="1874836" cy="24997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128438-5E89-5A49-8F38-542AB90EE498}"/>
                </a:ext>
              </a:extLst>
            </p:cNvPr>
            <p:cNvSpPr txBox="1"/>
            <p:nvPr/>
          </p:nvSpPr>
          <p:spPr>
            <a:xfrm>
              <a:off x="9992647" y="5897674"/>
              <a:ext cx="17396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Monica Stamnes</a:t>
              </a:r>
            </a:p>
            <a:p>
              <a:pPr algn="ctr"/>
              <a:r>
                <a:rPr lang="nb-NO" dirty="0"/>
                <a:t>USIT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E21771-5209-8C4B-9319-CDFED41D1BC8}"/>
              </a:ext>
            </a:extLst>
          </p:cNvPr>
          <p:cNvGrpSpPr/>
          <p:nvPr/>
        </p:nvGrpSpPr>
        <p:grpSpPr>
          <a:xfrm>
            <a:off x="2581360" y="2303726"/>
            <a:ext cx="2078902" cy="3413423"/>
            <a:chOff x="2586423" y="2303726"/>
            <a:chExt cx="2078902" cy="3413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FC4C4B-8A70-8B46-89F5-9AC225BF3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6166" y="2303726"/>
              <a:ext cx="1934104" cy="25788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7439D-7466-BF47-B143-7C45FF6CF481}"/>
                </a:ext>
              </a:extLst>
            </p:cNvPr>
            <p:cNvSpPr txBox="1"/>
            <p:nvPr/>
          </p:nvSpPr>
          <p:spPr>
            <a:xfrm>
              <a:off x="2586423" y="5070818"/>
              <a:ext cx="2078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Aleksander </a:t>
              </a:r>
              <a:r>
                <a:rPr lang="nb-NO" dirty="0" err="1"/>
                <a:t>Erichson</a:t>
              </a:r>
              <a:endParaRPr lang="nb-NO" dirty="0"/>
            </a:p>
            <a:p>
              <a:pPr algn="ctr"/>
              <a:r>
                <a:rPr lang="nb-NO" dirty="0"/>
                <a:t>USIT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4FCEE-F87B-E840-84A4-B0AE5A35DD44}"/>
              </a:ext>
            </a:extLst>
          </p:cNvPr>
          <p:cNvGrpSpPr/>
          <p:nvPr/>
        </p:nvGrpSpPr>
        <p:grpSpPr>
          <a:xfrm>
            <a:off x="91660" y="3166931"/>
            <a:ext cx="2853217" cy="3266699"/>
            <a:chOff x="0" y="3124152"/>
            <a:chExt cx="2853217" cy="3266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8A7ABE-1A3E-D94D-9A04-A3F5A7FD1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633" y="3124152"/>
              <a:ext cx="1905000" cy="254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96626-D370-BF4D-B2A7-85B84BEC129E}"/>
                </a:ext>
              </a:extLst>
            </p:cNvPr>
            <p:cNvSpPr txBox="1"/>
            <p:nvPr/>
          </p:nvSpPr>
          <p:spPr>
            <a:xfrm>
              <a:off x="0" y="5744520"/>
              <a:ext cx="2853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/>
                <a:t>Benjamin S. Myrstad</a:t>
              </a:r>
            </a:p>
            <a:p>
              <a:pPr algn="ctr"/>
              <a:r>
                <a:rPr lang="nb-NO" dirty="0"/>
                <a:t>Seksjon for digitale tjenester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36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D004-50B6-DA42-B215-CD3A6085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1: Gi studenter snarveier til verktøy og tjenester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AD508-F1EB-004B-A725-0CE69682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Prosjektet skal bygge ut Mine studier med snarveier til verktøy og tjenester som er viktige for studentene i studiehverdagen</a:t>
            </a:r>
          </a:p>
          <a:p>
            <a:r>
              <a:rPr lang="nb-NO" dirty="0"/>
              <a:t>Hvorfor starte med snarveier?</a:t>
            </a:r>
          </a:p>
          <a:p>
            <a:pPr lvl="1"/>
            <a:r>
              <a:rPr lang="nb-NO" dirty="0"/>
              <a:t>Ble brukertestet i Google design sprint om Mine studier høsten 2018, og godt mottatt</a:t>
            </a:r>
          </a:p>
          <a:p>
            <a:pPr lvl="1"/>
            <a:r>
              <a:rPr lang="nb-NO" dirty="0"/>
              <a:t>Basert på tidligere tilbakemeldinger fra studenter om at det er vanskelig å finne frem til verktøy og tjenester man har behov for i studiet</a:t>
            </a:r>
          </a:p>
          <a:p>
            <a:pPr lvl="1"/>
            <a:r>
              <a:rPr lang="nb-NO" dirty="0"/>
              <a:t>Har undersøkt om studentene faktisk ønsker dette via spørreundersøkelse i Mine studier</a:t>
            </a:r>
          </a:p>
        </p:txBody>
      </p:sp>
    </p:spTree>
    <p:extLst>
      <p:ext uri="{BB962C8B-B14F-4D97-AF65-F5344CB8AC3E}">
        <p14:creationId xmlns:p14="http://schemas.microsoft.com/office/powerpoint/2010/main" val="152469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ACB4B-EA9C-6246-89FD-34DA07F6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i Mine studier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0AB9E5-35D0-A248-8BC1-122A706E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Periode: 21. februar til 2. mars</a:t>
            </a:r>
          </a:p>
          <a:p>
            <a:r>
              <a:rPr lang="nb-NO" dirty="0">
                <a:cs typeface="Calibri"/>
              </a:rPr>
              <a:t>276 svar</a:t>
            </a:r>
          </a:p>
          <a:p>
            <a:r>
              <a:rPr lang="nb-NO" dirty="0">
                <a:cs typeface="Calibri"/>
              </a:rPr>
              <a:t>Undersøkelsen lå ute inne i Mine studier</a:t>
            </a:r>
          </a:p>
          <a:p>
            <a:pPr lvl="1"/>
            <a:r>
              <a:rPr lang="nb-NO" dirty="0">
                <a:cs typeface="Calibri"/>
              </a:rPr>
              <a:t>Vi fikk svar fra de som allerede bruker tjenesten, og som bruker Mine studier jevnlig</a:t>
            </a:r>
          </a:p>
          <a:p>
            <a:r>
              <a:rPr lang="nb-NO" dirty="0">
                <a:cs typeface="Calibri"/>
              </a:rPr>
              <a:t>Spurte også om de kunne tenke seg å være med og gi flere tilbakemeldinger/</a:t>
            </a:r>
            <a:r>
              <a:rPr lang="nb-NO" dirty="0" err="1">
                <a:cs typeface="Calibri"/>
              </a:rPr>
              <a:t>brukerteste</a:t>
            </a:r>
            <a:r>
              <a:rPr lang="nb-NO" dirty="0">
                <a:cs typeface="Calibri"/>
              </a:rPr>
              <a:t> løsningen, og fikk mange positive svar</a:t>
            </a:r>
          </a:p>
        </p:txBody>
      </p:sp>
    </p:spTree>
    <p:extLst>
      <p:ext uri="{BB962C8B-B14F-4D97-AF65-F5344CB8AC3E}">
        <p14:creationId xmlns:p14="http://schemas.microsoft.com/office/powerpoint/2010/main" val="333931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39FC330-8B9C-AB49-BE53-2A7D5AF6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4" y="0"/>
            <a:ext cx="945823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3479" y="327443"/>
            <a:ext cx="7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87 %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3239" y="306405"/>
            <a:ext cx="68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94 %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2728" y="327443"/>
            <a:ext cx="7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90 %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11270" y="327443"/>
            <a:ext cx="7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87 %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777E55-0C8C-4747-81FE-6D5490184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42808"/>
              </p:ext>
            </p:extLst>
          </p:nvPr>
        </p:nvGraphicFramePr>
        <p:xfrm>
          <a:off x="191387" y="-212651"/>
          <a:ext cx="11477958" cy="678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68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31DA5AB-F821-2B43-BE8D-46DEFBC5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7" y="0"/>
            <a:ext cx="9149390" cy="1325563"/>
          </a:xfrm>
        </p:spPr>
        <p:txBody>
          <a:bodyPr>
            <a:normAutofit/>
          </a:bodyPr>
          <a:lstStyle/>
          <a:p>
            <a:r>
              <a:rPr lang="nb-NO" sz="2600"/>
              <a:t>Hva bør vi prioritere hvis vi skal gjøre Mine studier bedre for deg? Velg inntil 3 svar.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02E80AC-2064-1946-A4C3-5A4C3405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" t="4587" r="4157"/>
          <a:stretch/>
        </p:blipFill>
        <p:spPr>
          <a:xfrm>
            <a:off x="192505" y="1193533"/>
            <a:ext cx="11665819" cy="53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0AB9E5-35D0-A248-8BC1-122A706E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b-NO" sz="8800" dirty="0"/>
              <a:t>Konseptskisser</a:t>
            </a:r>
          </a:p>
        </p:txBody>
      </p:sp>
    </p:spTree>
    <p:extLst>
      <p:ext uri="{BB962C8B-B14F-4D97-AF65-F5344CB8AC3E}">
        <p14:creationId xmlns:p14="http://schemas.microsoft.com/office/powerpoint/2010/main" val="338467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12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3F5C"/>
      </a:accent1>
      <a:accent2>
        <a:srgbClr val="58508D"/>
      </a:accent2>
      <a:accent3>
        <a:srgbClr val="BC5090"/>
      </a:accent3>
      <a:accent4>
        <a:srgbClr val="FF6361"/>
      </a:accent4>
      <a:accent5>
        <a:srgbClr val="FFA600"/>
      </a:accent5>
      <a:accent6>
        <a:srgbClr val="FFD164"/>
      </a:accent6>
      <a:hlink>
        <a:srgbClr val="26547C"/>
      </a:hlink>
      <a:folHlink>
        <a:srgbClr val="EF47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0" ma:contentTypeDescription="Opprett et nytt dokument." ma:contentTypeScope="" ma:versionID="c6d5854bc6d9feb0c905a4543ec0e031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9122706cb93492c53a18ee8ed69880f5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D0334-6868-4AB3-8F25-2583EA31D9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c5bc90-11d7-4047-bb37-5ee2e2782ee6"/>
    <ds:schemaRef ds:uri="e68f4273-c4da-440e-960b-d6f894e4903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26FBE4-7A4D-4473-A0B9-90AC3E55517D}">
  <ds:schemaRefs>
    <ds:schemaRef ds:uri="89c5bc90-11d7-4047-bb37-5ee2e2782ee6"/>
    <ds:schemaRef ds:uri="e68f4273-c4da-440e-960b-d6f894e49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24F099-09B1-4C0C-942A-4FAEF083DE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343</Words>
  <Application>Microsoft Macintosh PowerPoint</Application>
  <PresentationFormat>Widescreen</PresentationFormat>
  <Paragraphs>53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18. juni</vt:lpstr>
      <vt:lpstr>Om prosjektet</vt:lpstr>
      <vt:lpstr>Prosjektgruppen</vt:lpstr>
      <vt:lpstr>Steg 1: Gi studenter snarveier til verktøy og tjenester</vt:lpstr>
      <vt:lpstr>Undersøkelse i Mine studier</vt:lpstr>
      <vt:lpstr>PowerPoint Presentation</vt:lpstr>
      <vt:lpstr>PowerPoint Presentation</vt:lpstr>
      <vt:lpstr>Hva bør vi prioritere hvis vi skal gjøre Mine studier bedre for deg? Velg inntil 3 svar.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r.j.foss-pedersen@usit.uio.no</dc:creator>
  <cp:lastModifiedBy>Microsoft Office User</cp:lastModifiedBy>
  <cp:revision>41</cp:revision>
  <dcterms:created xsi:type="dcterms:W3CDTF">2018-08-23T09:23:23Z</dcterms:created>
  <dcterms:modified xsi:type="dcterms:W3CDTF">2020-06-17T10:09:02Z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