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5"/>
  </p:sldMasterIdLst>
  <p:notesMasterIdLst>
    <p:notesMasterId r:id="rId28"/>
  </p:notesMasterIdLst>
  <p:handoutMasterIdLst>
    <p:handoutMasterId r:id="rId29"/>
  </p:handoutMasterIdLst>
  <p:sldIdLst>
    <p:sldId id="653" r:id="rId6"/>
    <p:sldId id="654" r:id="rId7"/>
    <p:sldId id="638" r:id="rId8"/>
    <p:sldId id="639" r:id="rId9"/>
    <p:sldId id="640" r:id="rId10"/>
    <p:sldId id="636" r:id="rId11"/>
    <p:sldId id="641" r:id="rId12"/>
    <p:sldId id="643" r:id="rId13"/>
    <p:sldId id="644" r:id="rId14"/>
    <p:sldId id="645" r:id="rId15"/>
    <p:sldId id="646" r:id="rId16"/>
    <p:sldId id="652" r:id="rId17"/>
    <p:sldId id="651" r:id="rId18"/>
    <p:sldId id="656" r:id="rId19"/>
    <p:sldId id="659" r:id="rId20"/>
    <p:sldId id="657" r:id="rId21"/>
    <p:sldId id="663" r:id="rId22"/>
    <p:sldId id="660" r:id="rId23"/>
    <p:sldId id="658" r:id="rId24"/>
    <p:sldId id="661" r:id="rId25"/>
    <p:sldId id="662" r:id="rId26"/>
    <p:sldId id="664" r:id="rId27"/>
  </p:sldIdLst>
  <p:sldSz cx="12192000" cy="6858000"/>
  <p:notesSz cx="6858000" cy="9144000"/>
  <p:custDataLst>
    <p:tags r:id="rId30"/>
  </p:custData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FDF"/>
    <a:srgbClr val="0A0000"/>
    <a:srgbClr val="020000"/>
    <a:srgbClr val="010000"/>
    <a:srgbClr val="FFFFFF"/>
    <a:srgbClr val="0000FF"/>
    <a:srgbClr val="0000FE"/>
    <a:srgbClr val="524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36"/>
    <p:restoredTop sz="74150"/>
  </p:normalViewPr>
  <p:slideViewPr>
    <p:cSldViewPr snapToGrid="0">
      <p:cViewPr>
        <p:scale>
          <a:sx n="80" d="100"/>
          <a:sy n="80" d="100"/>
        </p:scale>
        <p:origin x="208" y="4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BB1AE-B262-4787-8C52-A05D0CE604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73FD16A-3B73-4A4E-801F-F604E6F8DC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5DD0C3-4885-4BAA-9AA1-C9918694A4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4A009-C602-41F4-8272-F25F5B05B5AE}" type="slidenum">
              <a:rPr lang="en-US" smtClean="0"/>
              <a:t>‹#›</a:t>
            </a:fld>
            <a:endParaRPr lang="en-US"/>
          </a:p>
        </p:txBody>
      </p:sp>
    </p:spTree>
    <p:extLst>
      <p:ext uri="{BB962C8B-B14F-4D97-AF65-F5344CB8AC3E}">
        <p14:creationId xmlns:p14="http://schemas.microsoft.com/office/powerpoint/2010/main" val="3383922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51F8B-E38A-4262-93D6-EEE8CE2CF8CB}"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2985F-36CD-4D87-8C89-674A558E8057}" type="slidenum">
              <a:rPr lang="en-US" smtClean="0"/>
              <a:t>‹#›</a:t>
            </a:fld>
            <a:endParaRPr lang="en-US"/>
          </a:p>
        </p:txBody>
      </p:sp>
    </p:spTree>
    <p:extLst>
      <p:ext uri="{BB962C8B-B14F-4D97-AF65-F5344CB8AC3E}">
        <p14:creationId xmlns:p14="http://schemas.microsoft.com/office/powerpoint/2010/main" val="383429150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2</a:t>
            </a:fld>
            <a:endParaRPr lang="en-US"/>
          </a:p>
        </p:txBody>
      </p:sp>
    </p:spTree>
    <p:extLst>
      <p:ext uri="{BB962C8B-B14F-4D97-AF65-F5344CB8AC3E}">
        <p14:creationId xmlns:p14="http://schemas.microsoft.com/office/powerpoint/2010/main" val="339081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11</a:t>
            </a:fld>
            <a:endParaRPr lang="en-US"/>
          </a:p>
        </p:txBody>
      </p:sp>
    </p:spTree>
    <p:extLst>
      <p:ext uri="{BB962C8B-B14F-4D97-AF65-F5344CB8AC3E}">
        <p14:creationId xmlns:p14="http://schemas.microsoft.com/office/powerpoint/2010/main" val="406261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EA72985F-36CD-4D87-8C89-674A558E8057}" type="slidenum">
              <a:rPr lang="en-US" smtClean="0"/>
              <a:t>12</a:t>
            </a:fld>
            <a:endParaRPr lang="en-US"/>
          </a:p>
        </p:txBody>
      </p:sp>
    </p:spTree>
    <p:extLst>
      <p:ext uri="{BB962C8B-B14F-4D97-AF65-F5344CB8AC3E}">
        <p14:creationId xmlns:p14="http://schemas.microsoft.com/office/powerpoint/2010/main" val="174156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c5d83e95a8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1c5d83e95a8_0_6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9" name="Google Shape;479;g1c5d83e95a8_0_6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
              <a:t>13</a:t>
            </a:fld>
            <a:endParaRPr/>
          </a:p>
        </p:txBody>
      </p:sp>
    </p:spTree>
    <p:extLst>
      <p:ext uri="{BB962C8B-B14F-4D97-AF65-F5344CB8AC3E}">
        <p14:creationId xmlns:p14="http://schemas.microsoft.com/office/powerpoint/2010/main" val="192457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14</a:t>
            </a:fld>
            <a:endParaRPr lang="en-US"/>
          </a:p>
        </p:txBody>
      </p:sp>
    </p:spTree>
    <p:extLst>
      <p:ext uri="{BB962C8B-B14F-4D97-AF65-F5344CB8AC3E}">
        <p14:creationId xmlns:p14="http://schemas.microsoft.com/office/powerpoint/2010/main" val="426123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15</a:t>
            </a:fld>
            <a:endParaRPr lang="en-US"/>
          </a:p>
        </p:txBody>
      </p:sp>
    </p:spTree>
    <p:extLst>
      <p:ext uri="{BB962C8B-B14F-4D97-AF65-F5344CB8AC3E}">
        <p14:creationId xmlns:p14="http://schemas.microsoft.com/office/powerpoint/2010/main" val="406636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16</a:t>
            </a:fld>
            <a:endParaRPr lang="en-US"/>
          </a:p>
        </p:txBody>
      </p:sp>
    </p:spTree>
    <p:extLst>
      <p:ext uri="{BB962C8B-B14F-4D97-AF65-F5344CB8AC3E}">
        <p14:creationId xmlns:p14="http://schemas.microsoft.com/office/powerpoint/2010/main" val="279533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17</a:t>
            </a:fld>
            <a:endParaRPr lang="en-US"/>
          </a:p>
        </p:txBody>
      </p:sp>
    </p:spTree>
    <p:extLst>
      <p:ext uri="{BB962C8B-B14F-4D97-AF65-F5344CB8AC3E}">
        <p14:creationId xmlns:p14="http://schemas.microsoft.com/office/powerpoint/2010/main" val="2768526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18</a:t>
            </a:fld>
            <a:endParaRPr lang="en-US"/>
          </a:p>
        </p:txBody>
      </p:sp>
    </p:spTree>
    <p:extLst>
      <p:ext uri="{BB962C8B-B14F-4D97-AF65-F5344CB8AC3E}">
        <p14:creationId xmlns:p14="http://schemas.microsoft.com/office/powerpoint/2010/main" val="332549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19</a:t>
            </a:fld>
            <a:endParaRPr lang="en-US"/>
          </a:p>
        </p:txBody>
      </p:sp>
    </p:spTree>
    <p:extLst>
      <p:ext uri="{BB962C8B-B14F-4D97-AF65-F5344CB8AC3E}">
        <p14:creationId xmlns:p14="http://schemas.microsoft.com/office/powerpoint/2010/main" val="361109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20</a:t>
            </a:fld>
            <a:endParaRPr lang="en-US"/>
          </a:p>
        </p:txBody>
      </p:sp>
    </p:spTree>
    <p:extLst>
      <p:ext uri="{BB962C8B-B14F-4D97-AF65-F5344CB8AC3E}">
        <p14:creationId xmlns:p14="http://schemas.microsoft.com/office/powerpoint/2010/main" val="133450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3</a:t>
            </a:fld>
            <a:endParaRPr lang="en-US"/>
          </a:p>
        </p:txBody>
      </p:sp>
    </p:spTree>
    <p:extLst>
      <p:ext uri="{BB962C8B-B14F-4D97-AF65-F5344CB8AC3E}">
        <p14:creationId xmlns:p14="http://schemas.microsoft.com/office/powerpoint/2010/main" val="3800050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dirty="0"/>
          </a:p>
        </p:txBody>
      </p:sp>
      <p:sp>
        <p:nvSpPr>
          <p:cNvPr id="4" name="Slide Number Placeholder 3"/>
          <p:cNvSpPr>
            <a:spLocks noGrp="1"/>
          </p:cNvSpPr>
          <p:nvPr>
            <p:ph type="sldNum" sz="quarter" idx="5"/>
          </p:nvPr>
        </p:nvSpPr>
        <p:spPr/>
        <p:txBody>
          <a:bodyPr/>
          <a:lstStyle/>
          <a:p>
            <a:fld id="{EA72985F-36CD-4D87-8C89-674A558E8057}" type="slidenum">
              <a:rPr lang="en-US" smtClean="0"/>
              <a:t>21</a:t>
            </a:fld>
            <a:endParaRPr lang="en-US"/>
          </a:p>
        </p:txBody>
      </p:sp>
    </p:spTree>
    <p:extLst>
      <p:ext uri="{BB962C8B-B14F-4D97-AF65-F5344CB8AC3E}">
        <p14:creationId xmlns:p14="http://schemas.microsoft.com/office/powerpoint/2010/main" val="266062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22</a:t>
            </a:fld>
            <a:endParaRPr lang="en-US"/>
          </a:p>
        </p:txBody>
      </p:sp>
    </p:spTree>
    <p:extLst>
      <p:ext uri="{BB962C8B-B14F-4D97-AF65-F5344CB8AC3E}">
        <p14:creationId xmlns:p14="http://schemas.microsoft.com/office/powerpoint/2010/main" val="329140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4</a:t>
            </a:fld>
            <a:endParaRPr lang="en-US"/>
          </a:p>
        </p:txBody>
      </p:sp>
    </p:spTree>
    <p:extLst>
      <p:ext uri="{BB962C8B-B14F-4D97-AF65-F5344CB8AC3E}">
        <p14:creationId xmlns:p14="http://schemas.microsoft.com/office/powerpoint/2010/main" val="296079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c5d83e95a8_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1c5d83e95a8_0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0" name="Google Shape;460;g1c5d83e95a8_0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72985F-36CD-4D87-8C89-674A558E8057}" type="slidenum">
              <a:rPr lang="en-US" smtClean="0"/>
              <a:t>6</a:t>
            </a:fld>
            <a:endParaRPr lang="en-US"/>
          </a:p>
        </p:txBody>
      </p:sp>
    </p:spTree>
    <p:extLst>
      <p:ext uri="{BB962C8B-B14F-4D97-AF65-F5344CB8AC3E}">
        <p14:creationId xmlns:p14="http://schemas.microsoft.com/office/powerpoint/2010/main" val="199391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c5d83e95a8_0_6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0" name="Google Shape;470;g1c5d83e95a8_0_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809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EA72985F-36CD-4D87-8C89-674A558E8057}" type="slidenum">
              <a:rPr lang="en-US" smtClean="0"/>
              <a:t>8</a:t>
            </a:fld>
            <a:endParaRPr lang="en-US"/>
          </a:p>
        </p:txBody>
      </p:sp>
    </p:spTree>
    <p:extLst>
      <p:ext uri="{BB962C8B-B14F-4D97-AF65-F5344CB8AC3E}">
        <p14:creationId xmlns:p14="http://schemas.microsoft.com/office/powerpoint/2010/main" val="68973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EA72985F-36CD-4D87-8C89-674A558E8057}" type="slidenum">
              <a:rPr lang="en-US" smtClean="0"/>
              <a:t>9</a:t>
            </a:fld>
            <a:endParaRPr lang="en-US"/>
          </a:p>
        </p:txBody>
      </p:sp>
    </p:spTree>
    <p:extLst>
      <p:ext uri="{BB962C8B-B14F-4D97-AF65-F5344CB8AC3E}">
        <p14:creationId xmlns:p14="http://schemas.microsoft.com/office/powerpoint/2010/main" val="2763549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EA72985F-36CD-4D87-8C89-674A558E8057}" type="slidenum">
              <a:rPr lang="en-US" smtClean="0"/>
              <a:t>10</a:t>
            </a:fld>
            <a:endParaRPr lang="en-US"/>
          </a:p>
        </p:txBody>
      </p:sp>
    </p:spTree>
    <p:extLst>
      <p:ext uri="{BB962C8B-B14F-4D97-AF65-F5344CB8AC3E}">
        <p14:creationId xmlns:p14="http://schemas.microsoft.com/office/powerpoint/2010/main" val="10236717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6.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 halv UiO Bild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Lst>
          </p:cNvPr>
          <p:cNvSpPr>
            <a:spLocks noGrp="1"/>
          </p:cNvSpPr>
          <p:nvPr>
            <p:ph type="pic" sz="quarter" idx="13"/>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5" name="Text Placeholder 6" descr="Logo Universitetet i oslo">
            <a:extLst>
              <a:ext uri="{FF2B5EF4-FFF2-40B4-BE49-F238E27FC236}">
                <a16:creationId xmlns:a16="http://schemas.microsoft.com/office/drawing/2014/main" id="{7AED3548-5867-47BB-8575-A83E0A9CE3B6}"/>
              </a:ext>
            </a:extLst>
          </p:cNvPr>
          <p:cNvSpPr>
            <a:spLocks noGrp="1"/>
          </p:cNvSpPr>
          <p:nvPr>
            <p:ph type="body" sz="quarter" idx="17" hasCustomPrompt="1"/>
          </p:nvPr>
        </p:nvSpPr>
        <p:spPr>
          <a:xfrm>
            <a:off x="386112" y="381854"/>
            <a:ext cx="5619582" cy="1116919"/>
          </a:xfrm>
          <a:blipFill>
            <a:blip r:embed="rId3">
              <a:extLst>
                <a:ext uri="{96DAC541-7B7A-43D3-8B79-37D633B846F1}">
                  <asvg:svgBlip xmlns:asvg="http://schemas.microsoft.com/office/drawing/2016/SVG/main" r:embed="rId4"/>
                </a:ext>
              </a:extLst>
            </a:blip>
            <a:stretch>
              <a:fillRect/>
            </a:stretch>
          </a:blipFill>
        </p:spPr>
        <p:txBody>
          <a:bodyPr/>
          <a:lstStyle>
            <a:lvl1pPr>
              <a:buNone/>
              <a:defRPr/>
            </a:lvl1pPr>
          </a:lstStyle>
          <a:p>
            <a:pPr lvl="0"/>
            <a:r>
              <a:rPr lang="nb-NO"/>
              <a:t> </a:t>
            </a:r>
            <a:endParaRPr lang="en-US"/>
          </a:p>
        </p:txBody>
      </p:sp>
      <p:sp>
        <p:nvSpPr>
          <p:cNvPr id="26" name="Title 1">
            <a:extLst>
              <a:ext uri="{FF2B5EF4-FFF2-40B4-BE49-F238E27FC236}">
                <a16:creationId xmlns:a16="http://schemas.microsoft.com/office/drawing/2014/main" id="{DC827CE2-8409-4B09-A9E5-74716A2BA2A3}"/>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p>
        </p:txBody>
      </p:sp>
      <p:sp>
        <p:nvSpPr>
          <p:cNvPr id="31" name="Subtitle 2">
            <a:extLst>
              <a:ext uri="{FF2B5EF4-FFF2-40B4-BE49-F238E27FC236}">
                <a16:creationId xmlns:a16="http://schemas.microsoft.com/office/drawing/2014/main" id="{73782A73-0164-4D2C-BAD5-DF53C4F800E5}"/>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 Etternavn</a:t>
            </a:r>
          </a:p>
        </p:txBody>
      </p:sp>
      <p:sp>
        <p:nvSpPr>
          <p:cNvPr id="29" name="Text Placeholder 8">
            <a:extLst>
              <a:ext uri="{FF2B5EF4-FFF2-40B4-BE49-F238E27FC236}">
                <a16:creationId xmlns:a16="http://schemas.microsoft.com/office/drawing/2014/main" id="{0C9865C8-230B-42BE-8B05-ECBF9A085ED0}"/>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a:t>Tittel</a:t>
            </a:r>
            <a:endParaRPr lang="en-US"/>
          </a:p>
        </p:txBody>
      </p:sp>
      <p:sp>
        <p:nvSpPr>
          <p:cNvPr id="30" name="Text Placeholder 8">
            <a:extLst>
              <a:ext uri="{FF2B5EF4-FFF2-40B4-BE49-F238E27FC236}">
                <a16:creationId xmlns:a16="http://schemas.microsoft.com/office/drawing/2014/main" id="{6371C43A-1652-4674-9385-53CBD3210978}"/>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a:t>Universitet</a:t>
            </a:r>
            <a:endParaRPr lang="en-US"/>
          </a:p>
        </p:txBody>
      </p:sp>
      <p:sp>
        <p:nvSpPr>
          <p:cNvPr id="28" name="Date Placeholder 3">
            <a:extLst>
              <a:ext uri="{FF2B5EF4-FFF2-40B4-BE49-F238E27FC236}">
                <a16:creationId xmlns:a16="http://schemas.microsoft.com/office/drawing/2014/main" id="{A1654625-2F9D-43A8-9B19-A1501B2C4B89}"/>
              </a:ext>
            </a:extLst>
          </p:cNvPr>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a:t> </a:t>
            </a:r>
            <a:endParaRPr lang="en-US"/>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3" y="5457092"/>
            <a:ext cx="1025436"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4" y="5457093"/>
            <a:ext cx="1025421" cy="1025421"/>
          </a:xfrm>
          <a:prstGeom prst="rect">
            <a:avLst/>
          </a:prstGeom>
        </p:spPr>
      </p:pic>
      <p:sp>
        <p:nvSpPr>
          <p:cNvPr id="24" name="addin_colorlist" hidden="1">
            <a:extLst>
              <a:ext uri="{FF2B5EF4-FFF2-40B4-BE49-F238E27FC236}">
                <a16:creationId xmlns:a16="http://schemas.microsoft.com/office/drawing/2014/main" id="{FD548E61-D022-4178-8722-46839AB856D2}"/>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4" name="Text Placeholder 3">
            <a:extLst>
              <a:ext uri="{FF2B5EF4-FFF2-40B4-BE49-F238E27FC236}">
                <a16:creationId xmlns:a16="http://schemas.microsoft.com/office/drawing/2014/main" id="{33333ACA-8377-46D1-9D90-73F9F4A0D070}"/>
              </a:ext>
            </a:extLst>
          </p:cNvPr>
          <p:cNvSpPr>
            <a:spLocks noGrp="1"/>
          </p:cNvSpPr>
          <p:nvPr>
            <p:ph type="body" sz="quarter" idx="18" hasCustomPrompt="1"/>
          </p:nvPr>
        </p:nvSpPr>
        <p:spPr>
          <a:xfrm>
            <a:off x="379038" y="4237773"/>
            <a:ext cx="5716962" cy="757238"/>
          </a:xfrm>
        </p:spPr>
        <p:txBody>
          <a:bodyPr/>
          <a:lstStyle>
            <a:lvl1pPr marL="0" indent="0">
              <a:spcBef>
                <a:spcPts val="0"/>
              </a:spcBef>
              <a:buNone/>
              <a:defRPr/>
            </a:lvl1pPr>
          </a:lstStyle>
          <a:p>
            <a:pPr lvl="0"/>
            <a:r>
              <a:rPr lang="en-US" err="1"/>
              <a:t>Underoverskrift</a:t>
            </a:r>
            <a:endParaRPr lang="en-US"/>
          </a:p>
        </p:txBody>
      </p:sp>
    </p:spTree>
    <p:extLst>
      <p:ext uri="{BB962C8B-B14F-4D97-AF65-F5344CB8AC3E}">
        <p14:creationId xmlns:p14="http://schemas.microsoft.com/office/powerpoint/2010/main" val="2955469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institutt innhold">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a:t> </a:t>
            </a:r>
            <a:endParaRPr lang="en-US"/>
          </a:p>
        </p:txBody>
      </p:sp>
      <p:sp>
        <p:nvSpPr>
          <p:cNvPr id="25" name="Text Placeholder 8">
            <a:extLst>
              <a:ext uri="{FF2B5EF4-FFF2-40B4-BE49-F238E27FC236}">
                <a16:creationId xmlns:a16="http://schemas.microsoft.com/office/drawing/2014/main" id="{542A6449-D96E-414F-A604-C4E12FC569EA}"/>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5" name="Text Placeholder 4">
            <a:extLst>
              <a:ext uri="{FF2B5EF4-FFF2-40B4-BE49-F238E27FC236}">
                <a16:creationId xmlns:a16="http://schemas.microsoft.com/office/drawing/2014/main" id="{03E20FF9-F861-400C-878F-01B664860162}"/>
              </a:ext>
            </a:extLst>
          </p:cNvPr>
          <p:cNvSpPr>
            <a:spLocks noGrp="1"/>
          </p:cNvSpPr>
          <p:nvPr>
            <p:ph type="body" sz="quarter" idx="19"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a:solidFill>
                  <a:schemeClr val="tx1"/>
                </a:solidFill>
                <a:latin typeface="+mj-lt"/>
                <a:ea typeface="+mj-ea"/>
                <a:cs typeface="+mj-cs"/>
              </a:rPr>
              <a:t>Navn på institutt</a:t>
            </a:r>
            <a:endParaRPr lang="en-US"/>
          </a:p>
        </p:txBody>
      </p:sp>
      <p:sp>
        <p:nvSpPr>
          <p:cNvPr id="29" name="Text Placeholder 8">
            <a:extLst>
              <a:ext uri="{FF2B5EF4-FFF2-40B4-BE49-F238E27FC236}">
                <a16:creationId xmlns:a16="http://schemas.microsoft.com/office/drawing/2014/main" id="{D729F8AC-6A5E-427F-BADE-EA072C6164CF}"/>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7" name="Text Placeholder 8">
            <a:extLst>
              <a:ext uri="{FF2B5EF4-FFF2-40B4-BE49-F238E27FC236}">
                <a16:creationId xmlns:a16="http://schemas.microsoft.com/office/drawing/2014/main" id="{548DDD7D-1EE4-480A-9DFC-6999E44EAAFE}"/>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8" name="Text Placeholder 8">
            <a:extLst>
              <a:ext uri="{FF2B5EF4-FFF2-40B4-BE49-F238E27FC236}">
                <a16:creationId xmlns:a16="http://schemas.microsoft.com/office/drawing/2014/main" id="{94EC4BF0-912D-4C74-897D-7058B1C43F41}"/>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6" name="Date Placeholder 3">
            <a:extLst>
              <a:ext uri="{FF2B5EF4-FFF2-40B4-BE49-F238E27FC236}">
                <a16:creationId xmlns:a16="http://schemas.microsoft.com/office/drawing/2014/main" id="{4387C63E-1139-41C5-A5DA-C79344301899}"/>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30" name="Graphic 29" descr="UiO segl">
            <a:extLst>
              <a:ext uri="{FF2B5EF4-FFF2-40B4-BE49-F238E27FC236}">
                <a16:creationId xmlns:a16="http://schemas.microsoft.com/office/drawing/2014/main" id="{6E45B275-2917-4791-9D93-B119E57F1E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336777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institutt bilde og titte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25" name="Picture Placeholder 2">
            <a:extLst>
              <a:ext uri="{FF2B5EF4-FFF2-40B4-BE49-F238E27FC236}">
                <a16:creationId xmlns:a16="http://schemas.microsoft.com/office/drawing/2014/main" id="{B080593B-46D5-4272-829F-0AB9BB0A72E9}"/>
              </a:ext>
            </a:extLst>
          </p:cNvPr>
          <p:cNvSpPr>
            <a:spLocks noGrp="1"/>
          </p:cNvSpPr>
          <p:nvPr>
            <p:ph type="pic" sz="quarter" idx="20"/>
          </p:nvPr>
        </p:nvSpPr>
        <p:spPr>
          <a:xfrm>
            <a:off x="6209880" y="0"/>
            <a:ext cx="5982120" cy="6858000"/>
          </a:xfrm>
          <a:prstGeom prst="rect">
            <a:avLst/>
          </a:prstGeom>
        </p:spPr>
        <p:txBody>
          <a:bodyPr lIns="0" tIns="0" rIns="0" bIns="0"/>
          <a:lstStyle/>
          <a:p>
            <a:r>
              <a:rPr lang="en-US"/>
              <a:t>Click icon to add picture</a:t>
            </a:r>
          </a:p>
        </p:txBody>
      </p:sp>
      <p:sp>
        <p:nvSpPr>
          <p:cNvPr id="24" name="Text Placeholder 8">
            <a:extLst>
              <a:ext uri="{FF2B5EF4-FFF2-40B4-BE49-F238E27FC236}">
                <a16:creationId xmlns:a16="http://schemas.microsoft.com/office/drawing/2014/main" id="{AA9DF7D4-90D1-427E-86F5-96B8E6DDF5C0}"/>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27" name="Text Placeholder 4">
            <a:extLst>
              <a:ext uri="{FF2B5EF4-FFF2-40B4-BE49-F238E27FC236}">
                <a16:creationId xmlns:a16="http://schemas.microsoft.com/office/drawing/2014/main" id="{05359BE4-B9E6-44C9-994B-4B43BA31858B}"/>
              </a:ext>
            </a:extLst>
          </p:cNvPr>
          <p:cNvSpPr>
            <a:spLocks noGrp="1"/>
          </p:cNvSpPr>
          <p:nvPr>
            <p:ph type="body" sz="quarter" idx="21" hasCustomPrompt="1"/>
          </p:nvPr>
        </p:nvSpPr>
        <p:spPr>
          <a:xfrm>
            <a:off x="379038" y="653143"/>
            <a:ext cx="5075367" cy="1204686"/>
          </a:xfrm>
        </p:spPr>
        <p:txBody>
          <a:bodyPr/>
          <a:lstStyle>
            <a:lvl1pPr marL="0" indent="0">
              <a:buNone/>
              <a:defRPr lang="en-US" sz="2000" kern="1200" dirty="0">
                <a:solidFill>
                  <a:schemeClr val="tx1"/>
                </a:solidFill>
                <a:latin typeface="+mj-lt"/>
                <a:ea typeface="+mj-ea"/>
                <a:cs typeface="+mj-cs"/>
              </a:defRPr>
            </a:lvl1pPr>
          </a:lstStyle>
          <a:p>
            <a:pPr lvl="0"/>
            <a:r>
              <a:rPr lang="nb-NO"/>
              <a:t>Navn på institutt</a:t>
            </a:r>
            <a:endParaRPr lang="en-US"/>
          </a:p>
        </p:txBody>
      </p:sp>
      <p:sp>
        <p:nvSpPr>
          <p:cNvPr id="7" name="Text Placeholder 6">
            <a:extLst>
              <a:ext uri="{FF2B5EF4-FFF2-40B4-BE49-F238E27FC236}">
                <a16:creationId xmlns:a16="http://schemas.microsoft.com/office/drawing/2014/main" id="{8B8A0E4F-1BA9-45F5-9553-E579F5F1C2D8}"/>
              </a:ext>
            </a:extLst>
          </p:cNvPr>
          <p:cNvSpPr>
            <a:spLocks noGrp="1"/>
          </p:cNvSpPr>
          <p:nvPr>
            <p:ph type="body" sz="quarter" idx="19"/>
          </p:nvPr>
        </p:nvSpPr>
        <p:spPr>
          <a:xfrm>
            <a:off x="379039" y="2302849"/>
            <a:ext cx="5080128" cy="1702414"/>
          </a:xfrm>
        </p:spPr>
        <p:txBody>
          <a:bodyPr/>
          <a:lstStyle>
            <a:lvl1pPr marL="0" indent="0">
              <a:buNone/>
              <a:defRPr sz="4500"/>
            </a:lvl1pPr>
          </a:lstStyle>
          <a:p>
            <a:pPr lvl="0"/>
            <a:r>
              <a:rPr lang="en-US"/>
              <a:t>Click to edit Master text styles</a:t>
            </a:r>
          </a:p>
        </p:txBody>
      </p:sp>
      <p:sp>
        <p:nvSpPr>
          <p:cNvPr id="30" name="Text Placeholder 8">
            <a:extLst>
              <a:ext uri="{FF2B5EF4-FFF2-40B4-BE49-F238E27FC236}">
                <a16:creationId xmlns:a16="http://schemas.microsoft.com/office/drawing/2014/main" id="{88EA911F-B545-4F74-AF42-9EC2B355D8F1}"/>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8" name="Text Placeholder 8">
            <a:extLst>
              <a:ext uri="{FF2B5EF4-FFF2-40B4-BE49-F238E27FC236}">
                <a16:creationId xmlns:a16="http://schemas.microsoft.com/office/drawing/2014/main" id="{4E55111D-AB70-4D2B-9C10-0B91F296CDF4}"/>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9" name="Text Placeholder 8">
            <a:extLst>
              <a:ext uri="{FF2B5EF4-FFF2-40B4-BE49-F238E27FC236}">
                <a16:creationId xmlns:a16="http://schemas.microsoft.com/office/drawing/2014/main" id="{1DB45DBF-1D97-4017-83BE-AD48141222A5}"/>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6" name="Date Placeholder 3">
            <a:extLst>
              <a:ext uri="{FF2B5EF4-FFF2-40B4-BE49-F238E27FC236}">
                <a16:creationId xmlns:a16="http://schemas.microsoft.com/office/drawing/2014/main" id="{88916788-1A25-4BF7-B2F3-11CED5D74CB4}"/>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31" name="Graphic 30" descr="UiO segl">
            <a:extLst>
              <a:ext uri="{FF2B5EF4-FFF2-40B4-BE49-F238E27FC236}">
                <a16:creationId xmlns:a16="http://schemas.microsoft.com/office/drawing/2014/main" id="{27D749C7-8972-4648-8357-FE945BD112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5046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45379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sfortegnelse 0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a:p>
        </p:txBody>
      </p:sp>
      <p:sp>
        <p:nvSpPr>
          <p:cNvPr id="9" name="Text Placeholder 8">
            <a:extLst>
              <a:ext uri="{FF2B5EF4-FFF2-40B4-BE49-F238E27FC236}">
                <a16:creationId xmlns:a16="http://schemas.microsoft.com/office/drawing/2014/main" id="{4F5D4F5D-6A45-4660-B498-EC62A1753CA4}"/>
              </a:ext>
            </a:extLst>
          </p:cNvPr>
          <p:cNvSpPr>
            <a:spLocks noGrp="1"/>
          </p:cNvSpPr>
          <p:nvPr>
            <p:ph type="body" sz="quarter" idx="13" hasCustomPrompt="1"/>
          </p:nvPr>
        </p:nvSpPr>
        <p:spPr>
          <a:xfrm>
            <a:off x="6002667" y="1768008"/>
            <a:ext cx="5863168" cy="4351338"/>
          </a:xfrm>
          <a:prstGeom prst="rect">
            <a:avLst/>
          </a:prstGeom>
        </p:spPr>
        <p:txBody>
          <a:bodyPr lIns="0" tIns="0" rIns="0" bIns="0"/>
          <a:lstStyle>
            <a:lvl1pPr marL="0" indent="0" algn="l">
              <a:lnSpc>
                <a:spcPct val="100000"/>
              </a:lnSpc>
              <a:spcBef>
                <a:spcPts val="0"/>
              </a:spcBef>
              <a:spcAft>
                <a:spcPts val="0"/>
              </a:spcAft>
              <a:buClrTx/>
              <a:buFontTx/>
              <a:buNone/>
              <a:defRPr sz="4501" b="0" i="0" u="none" cap="none">
                <a:solidFill>
                  <a:srgbClr val="000000"/>
                </a:solidFill>
                <a:latin typeface="+mn-lt"/>
              </a:defRPr>
            </a:lvl1pPr>
            <a:lvl2pPr marL="0" indent="0" algn="l">
              <a:lnSpc>
                <a:spcPct val="100000"/>
              </a:lnSpc>
              <a:spcBef>
                <a:spcPts val="0"/>
              </a:spcBef>
              <a:spcAft>
                <a:spcPts val="0"/>
              </a:spcAft>
              <a:buClrTx/>
              <a:buFontTx/>
              <a:buNone/>
              <a:defRPr sz="4501" b="0" i="0" u="none" cap="none">
                <a:solidFill>
                  <a:srgbClr val="000000"/>
                </a:solidFill>
                <a:latin typeface="+mn-lt"/>
              </a:defRPr>
            </a:lvl2pPr>
            <a:lvl3pPr marL="0" indent="0" algn="l">
              <a:lnSpc>
                <a:spcPct val="100000"/>
              </a:lnSpc>
              <a:spcBef>
                <a:spcPts val="0"/>
              </a:spcBef>
              <a:spcAft>
                <a:spcPts val="0"/>
              </a:spcAft>
              <a:buClrTx/>
              <a:buFontTx/>
              <a:buNone/>
              <a:defRPr sz="4501" b="0" i="0" u="none" cap="none">
                <a:solidFill>
                  <a:srgbClr val="000000"/>
                </a:solidFill>
                <a:latin typeface="+mn-lt"/>
              </a:defRPr>
            </a:lvl3pPr>
            <a:lvl4pPr marL="0" indent="0" algn="l">
              <a:lnSpc>
                <a:spcPct val="100000"/>
              </a:lnSpc>
              <a:spcBef>
                <a:spcPts val="0"/>
              </a:spcBef>
              <a:spcAft>
                <a:spcPts val="0"/>
              </a:spcAft>
              <a:buClrTx/>
              <a:buFontTx/>
              <a:buNone/>
              <a:defRPr sz="4501" b="0" i="0" u="none" cap="none">
                <a:solidFill>
                  <a:srgbClr val="000000"/>
                </a:solidFill>
                <a:latin typeface="+mn-lt"/>
              </a:defRPr>
            </a:lvl4pPr>
          </a:lstStyle>
          <a:p>
            <a:pPr lvl="0"/>
            <a:r>
              <a:rPr lang="nb-NO"/>
              <a:t>Punkt A</a:t>
            </a:r>
          </a:p>
          <a:p>
            <a:pPr lvl="0"/>
            <a:r>
              <a:rPr lang="nb-NO"/>
              <a:t>Punkt B</a:t>
            </a:r>
          </a:p>
          <a:p>
            <a:pPr lvl="0"/>
            <a:r>
              <a:rPr lang="nb-NO"/>
              <a:t>Punkt C</a:t>
            </a:r>
          </a:p>
          <a:p>
            <a:pPr lvl="0"/>
            <a:r>
              <a:rPr lang="nb-NO"/>
              <a:t>Punkt D</a:t>
            </a:r>
            <a:endParaRPr lang="en-US"/>
          </a:p>
        </p:txBody>
      </p:sp>
      <p:sp>
        <p:nvSpPr>
          <p:cNvPr id="14" name="Slide Number Placeholder 13">
            <a:extLst>
              <a:ext uri="{FF2B5EF4-FFF2-40B4-BE49-F238E27FC236}">
                <a16:creationId xmlns:a16="http://schemas.microsoft.com/office/drawing/2014/main" id="{F9CB4958-81B1-49B9-BBDA-D042DC89C1F0}"/>
              </a:ext>
            </a:extLst>
          </p:cNvPr>
          <p:cNvSpPr>
            <a:spLocks noGrp="1"/>
          </p:cNvSpPr>
          <p:nvPr>
            <p:ph type="sldNum" sz="quarter" idx="16"/>
          </p:nvPr>
        </p:nvSpPr>
        <p:spPr/>
        <p:txBody>
          <a:bodyPr/>
          <a:lstStyle/>
          <a:p>
            <a:r>
              <a:rPr lang="en-US"/>
              <a:t>Side </a:t>
            </a:r>
            <a:fld id="{5251F420-7306-4E7C-A79E-F31A38F7D392}" type="slidenum">
              <a:rPr lang="en-US" smtClean="0"/>
              <a:pPr/>
              <a:t>‹#›</a:t>
            </a:fld>
            <a:endParaRPr lang="en-US"/>
          </a:p>
        </p:txBody>
      </p:sp>
    </p:spTree>
    <p:extLst>
      <p:ext uri="{BB962C8B-B14F-4D97-AF65-F5344CB8AC3E}">
        <p14:creationId xmlns:p14="http://schemas.microsoft.com/office/powerpoint/2010/main" val="179056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sfortegnelse 0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 y="2503593"/>
            <a:ext cx="3717652" cy="1325563"/>
          </a:xfrm>
        </p:spPr>
        <p:txBody>
          <a:bodyPr/>
          <a:lstStyle>
            <a:lvl1pPr>
              <a:defRPr sz="4501"/>
            </a:lvl1pPr>
          </a:lstStyle>
          <a:p>
            <a:r>
              <a:rPr lang="en-US" noProof="0"/>
              <a:t>Click to edit Master title style</a:t>
            </a:r>
            <a:endParaRPr lang="nb-NO" noProof="0"/>
          </a:p>
        </p:txBody>
      </p:sp>
      <p:sp>
        <p:nvSpPr>
          <p:cNvPr id="3" name="Text Placeholder 2">
            <a:extLst>
              <a:ext uri="{FF2B5EF4-FFF2-40B4-BE49-F238E27FC236}">
                <a16:creationId xmlns:a16="http://schemas.microsoft.com/office/drawing/2014/main" id="{49E40B9F-ECB7-4387-A58C-0A496B930AD5}"/>
              </a:ext>
            </a:extLst>
          </p:cNvPr>
          <p:cNvSpPr>
            <a:spLocks noGrp="1"/>
          </p:cNvSpPr>
          <p:nvPr>
            <p:ph type="body" sz="quarter" idx="23" hasCustomPrompt="1"/>
          </p:nvPr>
        </p:nvSpPr>
        <p:spPr>
          <a:xfrm>
            <a:off x="4736716"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A</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9" name="Text Placeholder 2">
            <a:extLst>
              <a:ext uri="{FF2B5EF4-FFF2-40B4-BE49-F238E27FC236}">
                <a16:creationId xmlns:a16="http://schemas.microsoft.com/office/drawing/2014/main" id="{36E426CF-9990-43F5-BE14-226088D8A7BB}"/>
              </a:ext>
            </a:extLst>
          </p:cNvPr>
          <p:cNvSpPr>
            <a:spLocks noGrp="1"/>
          </p:cNvSpPr>
          <p:nvPr>
            <p:ph type="body" sz="quarter" idx="27" hasCustomPrompt="1"/>
          </p:nvPr>
        </p:nvSpPr>
        <p:spPr>
          <a:xfrm>
            <a:off x="8413844"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B</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20" name="Text Placeholder 2">
            <a:extLst>
              <a:ext uri="{FF2B5EF4-FFF2-40B4-BE49-F238E27FC236}">
                <a16:creationId xmlns:a16="http://schemas.microsoft.com/office/drawing/2014/main" id="{B679225E-A5E2-4DC8-9837-7BCA23C8E409}"/>
              </a:ext>
            </a:extLst>
          </p:cNvPr>
          <p:cNvSpPr>
            <a:spLocks noGrp="1"/>
          </p:cNvSpPr>
          <p:nvPr>
            <p:ph type="body" sz="quarter" idx="28" hasCustomPrompt="1"/>
          </p:nvPr>
        </p:nvSpPr>
        <p:spPr>
          <a:xfrm>
            <a:off x="4736715"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C</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5" name="Text Placeholder 2">
            <a:extLst>
              <a:ext uri="{FF2B5EF4-FFF2-40B4-BE49-F238E27FC236}">
                <a16:creationId xmlns:a16="http://schemas.microsoft.com/office/drawing/2014/main" id="{2A833A43-18E3-4392-918C-09F8E26D369D}"/>
              </a:ext>
            </a:extLst>
          </p:cNvPr>
          <p:cNvSpPr>
            <a:spLocks noGrp="1"/>
          </p:cNvSpPr>
          <p:nvPr>
            <p:ph type="body" sz="quarter" idx="24" hasCustomPrompt="1"/>
          </p:nvPr>
        </p:nvSpPr>
        <p:spPr>
          <a:xfrm>
            <a:off x="8413844"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D</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6" name="Text Placeholder 2">
            <a:extLst>
              <a:ext uri="{FF2B5EF4-FFF2-40B4-BE49-F238E27FC236}">
                <a16:creationId xmlns:a16="http://schemas.microsoft.com/office/drawing/2014/main" id="{C23B8277-88D5-4007-B32D-B587FB6C14E8}"/>
              </a:ext>
            </a:extLst>
          </p:cNvPr>
          <p:cNvSpPr>
            <a:spLocks noGrp="1"/>
          </p:cNvSpPr>
          <p:nvPr>
            <p:ph type="body" sz="quarter" idx="25" hasCustomPrompt="1"/>
          </p:nvPr>
        </p:nvSpPr>
        <p:spPr>
          <a:xfrm>
            <a:off x="4736714"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E</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7" name="Text Placeholder 2">
            <a:extLst>
              <a:ext uri="{FF2B5EF4-FFF2-40B4-BE49-F238E27FC236}">
                <a16:creationId xmlns:a16="http://schemas.microsoft.com/office/drawing/2014/main" id="{2366E2B9-433F-4D84-9677-520FBB3E32B3}"/>
              </a:ext>
            </a:extLst>
          </p:cNvPr>
          <p:cNvSpPr>
            <a:spLocks noGrp="1"/>
          </p:cNvSpPr>
          <p:nvPr>
            <p:ph type="body" sz="quarter" idx="26" hasCustomPrompt="1"/>
          </p:nvPr>
        </p:nvSpPr>
        <p:spPr>
          <a:xfrm>
            <a:off x="8413845"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a:t>Punkt F</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8" name="Slide Number Placeholder 17">
            <a:extLst>
              <a:ext uri="{FF2B5EF4-FFF2-40B4-BE49-F238E27FC236}">
                <a16:creationId xmlns:a16="http://schemas.microsoft.com/office/drawing/2014/main" id="{02B12D4E-956E-456A-B250-54F8DAC4F518}"/>
              </a:ext>
            </a:extLst>
          </p:cNvPr>
          <p:cNvSpPr>
            <a:spLocks noGrp="1"/>
          </p:cNvSpPr>
          <p:nvPr>
            <p:ph type="sldNum" sz="quarter" idx="22"/>
          </p:nvPr>
        </p:nvSpPr>
        <p:spPr/>
        <p:txBody>
          <a:bodyPr/>
          <a:lstStyle/>
          <a:p>
            <a:r>
              <a:rPr lang="en-US"/>
              <a:t>Side </a:t>
            </a:r>
            <a:fld id="{5251F420-7306-4E7C-A79E-F31A38F7D392}" type="slidenum">
              <a:rPr lang="en-US" smtClean="0"/>
              <a:pPr/>
              <a:t>‹#›</a:t>
            </a:fld>
            <a:endParaRPr lang="en-US"/>
          </a:p>
        </p:txBody>
      </p:sp>
    </p:spTree>
    <p:extLst>
      <p:ext uri="{BB962C8B-B14F-4D97-AF65-F5344CB8AC3E}">
        <p14:creationId xmlns:p14="http://schemas.microsoft.com/office/powerpoint/2010/main" val="3172626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0" y="0"/>
            <a:ext cx="12191999" cy="6858000"/>
          </a:xfrm>
          <a:prstGeom prst="rect">
            <a:avLst/>
          </a:prstGeom>
        </p:spPr>
        <p:txBody>
          <a:bodyPr lIns="0" tIns="0" rIns="0" bIns="0"/>
          <a:lstStyle>
            <a:lvl1pPr>
              <a:buNone/>
              <a:defRPr/>
            </a:lvl1pPr>
          </a:lstStyle>
          <a:p>
            <a:r>
              <a:rPr lang="nb-NO"/>
              <a:t>Trykk - &gt; Sett inn -&gt; Bilde for å endre eller sette inn bilde</a:t>
            </a:r>
            <a:endParaRPr lang="en-US"/>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524000" y="1144304"/>
            <a:ext cx="9144000" cy="1655762"/>
          </a:xfrm>
        </p:spPr>
        <p:txBody>
          <a:bodyPr wrap="none" bIns="0" anchor="b"/>
          <a:lstStyle>
            <a:lvl1pPr marL="0" indent="0" algn="ctr">
              <a:buNone/>
              <a:defRPr sz="1750">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524000" y="3151019"/>
            <a:ext cx="9144000" cy="1878763"/>
          </a:xfrm>
        </p:spPr>
        <p:txBody>
          <a:bodyPr wrap="none" anchor="t"/>
          <a:lstStyle>
            <a:lvl1pPr algn="ctr">
              <a:defRPr sz="4501">
                <a:highlight>
                  <a:srgbClr val="FFFFFF"/>
                </a:highlight>
              </a:defRPr>
            </a:lvl1pPr>
          </a:lstStyle>
          <a:p>
            <a:r>
              <a:rPr lang="en-US" noProof="0"/>
              <a:t>Click to edit Master title style</a:t>
            </a:r>
            <a:endParaRPr lang="nb-NO" noProof="0"/>
          </a:p>
        </p:txBody>
      </p:sp>
      <p:sp>
        <p:nvSpPr>
          <p:cNvPr id="8" name="Text Placeholder 4" descr="Logo Universitetet i oslo">
            <a:extLst>
              <a:ext uri="{FF2B5EF4-FFF2-40B4-BE49-F238E27FC236}">
                <a16:creationId xmlns:a16="http://schemas.microsoft.com/office/drawing/2014/main" id="{CB6C8A24-C7F7-483C-B347-EFA80560FB0E}"/>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18" name="Footer Placeholder 4">
            <a:extLst>
              <a:ext uri="{FF2B5EF4-FFF2-40B4-BE49-F238E27FC236}">
                <a16:creationId xmlns:a16="http://schemas.microsoft.com/office/drawing/2014/main" id="{0DAEC6C7-85EA-449B-8EE8-2D97BF53ED2F}"/>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3" name="Slide Number Placeholder 12">
            <a:extLst>
              <a:ext uri="{FF2B5EF4-FFF2-40B4-BE49-F238E27FC236}">
                <a16:creationId xmlns:a16="http://schemas.microsoft.com/office/drawing/2014/main" id="{283FD976-C7D4-4015-A9BA-91E02E673E77}"/>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4973338"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addin_background</a:t>
            </a:r>
            <a:endParaRPr lang="nb-NO"/>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135868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0FAE04-E853-4650-A24D-5F754E1D5AE2}"/>
              </a:ext>
            </a:extLst>
          </p:cNvPr>
          <p:cNvSpPr>
            <a:spLocks noGrp="1"/>
          </p:cNvSpPr>
          <p:nvPr>
            <p:ph type="pic" sz="quarter" idx="14" hasCustomPrompt="1"/>
          </p:nvPr>
        </p:nvSpPr>
        <p:spPr>
          <a:xfrm>
            <a:off x="0" y="0"/>
            <a:ext cx="12191999" cy="6858000"/>
          </a:xfrm>
          <a:prstGeom prst="rect">
            <a:avLst/>
          </a:prstGeom>
          <a:solidFill>
            <a:schemeClr val="accent6"/>
          </a:solidFill>
        </p:spPr>
        <p:txBody>
          <a:bodyPr lIns="0" tIns="0" rIns="0" bIns="0"/>
          <a:lstStyle>
            <a:lvl1pPr>
              <a:buNone/>
              <a:defRPr>
                <a:solidFill>
                  <a:schemeClr val="bg1"/>
                </a:solidFill>
              </a:defRPr>
            </a:lvl1pPr>
          </a:lstStyle>
          <a:p>
            <a:pPr marL="125438" marR="0" lvl="0" indent="-125438" algn="l"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a:t>Trykk - &gt; Sett inn -&gt; Bilde for å endre eller sette inn bilde</a:t>
            </a:r>
            <a:endParaRPr lang="en-US"/>
          </a:p>
          <a:p>
            <a:endParaRPr lang="en-US"/>
          </a:p>
        </p:txBody>
      </p:sp>
      <p:sp>
        <p:nvSpPr>
          <p:cNvPr id="2" name="Title 1"/>
          <p:cNvSpPr>
            <a:spLocks noGrp="1"/>
          </p:cNvSpPr>
          <p:nvPr>
            <p:ph type="ctrTitle" hasCustomPrompt="1"/>
          </p:nvPr>
        </p:nvSpPr>
        <p:spPr>
          <a:xfrm>
            <a:off x="1524000" y="2057638"/>
            <a:ext cx="9144000" cy="2733991"/>
          </a:xfrm>
        </p:spPr>
        <p:txBody>
          <a:bodyPr anchor="ctr"/>
          <a:lstStyle>
            <a:lvl1pPr algn="ctr">
              <a:lnSpc>
                <a:spcPct val="100000"/>
              </a:lnSpc>
              <a:defRPr sz="4501">
                <a:solidFill>
                  <a:schemeClr val="tx1"/>
                </a:solidFill>
                <a:highlight>
                  <a:srgbClr val="FFFFFF"/>
                </a:highlight>
              </a:defRPr>
            </a:lvl1pPr>
          </a:lstStyle>
          <a:p>
            <a:r>
              <a:rPr lang="nb-NO" noProof="0"/>
              <a:t>Sitat</a:t>
            </a:r>
          </a:p>
        </p:txBody>
      </p:sp>
      <p:sp>
        <p:nvSpPr>
          <p:cNvPr id="11" name="Text Placeholder 4" descr="Logo Universitetet i oslo">
            <a:extLst>
              <a:ext uri="{FF2B5EF4-FFF2-40B4-BE49-F238E27FC236}">
                <a16:creationId xmlns:a16="http://schemas.microsoft.com/office/drawing/2014/main" id="{85E9E616-9857-4793-9543-97601CFB29B9}"/>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4" name="addin_colorlist" hidden="1">
            <a:extLst>
              <a:ext uri="{FF2B5EF4-FFF2-40B4-BE49-F238E27FC236}">
                <a16:creationId xmlns:a16="http://schemas.microsoft.com/office/drawing/2014/main" id="{3688BA85-E873-4370-B3DC-1DB3D680532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sitk1, sitk2, sitk3</a:t>
            </a:r>
          </a:p>
        </p:txBody>
      </p:sp>
      <p:sp>
        <p:nvSpPr>
          <p:cNvPr id="5" name="addin_colorbox" hidden="1">
            <a:extLst>
              <a:ext uri="{FF2B5EF4-FFF2-40B4-BE49-F238E27FC236}">
                <a16:creationId xmlns:a16="http://schemas.microsoft.com/office/drawing/2014/main" id="{01750E1E-149D-4737-BB50-E180FD9621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6" name="addin_title" hidden="1">
            <a:extLst>
              <a:ext uri="{FF2B5EF4-FFF2-40B4-BE49-F238E27FC236}">
                <a16:creationId xmlns:a16="http://schemas.microsoft.com/office/drawing/2014/main" id="{8A95C1E6-41C2-4B63-A678-1197B885A2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7" name="addin_text" hidden="1">
            <a:extLst>
              <a:ext uri="{FF2B5EF4-FFF2-40B4-BE49-F238E27FC236}">
                <a16:creationId xmlns:a16="http://schemas.microsoft.com/office/drawing/2014/main" id="{88900728-1D9A-4CFE-BD46-77F03BBF68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8" name="addin_image" hidden="1">
            <a:extLst>
              <a:ext uri="{FF2B5EF4-FFF2-40B4-BE49-F238E27FC236}">
                <a16:creationId xmlns:a16="http://schemas.microsoft.com/office/drawing/2014/main" id="{71F63DE9-1A9D-416E-8BF1-5DDBAC2C366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9" name="addin_grouplist" hidden="1">
            <a:extLst>
              <a:ext uri="{FF2B5EF4-FFF2-40B4-BE49-F238E27FC236}">
                <a16:creationId xmlns:a16="http://schemas.microsoft.com/office/drawing/2014/main" id="{55453450-7C5E-47ED-8FB9-95BB5C190194}"/>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0" name="addin_background" hidden="1">
            <a:extLst>
              <a:ext uri="{FF2B5EF4-FFF2-40B4-BE49-F238E27FC236}">
                <a16:creationId xmlns:a16="http://schemas.microsoft.com/office/drawing/2014/main" id="{19DE1B7D-2015-4D3D-81DA-BE1C0B884B8C}"/>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Addin_background</a:t>
            </a:r>
            <a:endParaRPr lang="nb-NO"/>
          </a:p>
        </p:txBody>
      </p:sp>
      <p:sp>
        <p:nvSpPr>
          <p:cNvPr id="12" name="addin_colorlist" hidden="1">
            <a:extLst>
              <a:ext uri="{FF2B5EF4-FFF2-40B4-BE49-F238E27FC236}">
                <a16:creationId xmlns:a16="http://schemas.microsoft.com/office/drawing/2014/main" id="{2DACBF1F-1831-46CB-8E94-DAC5CC4C8A53}"/>
              </a:ext>
            </a:extLst>
          </p:cNvPr>
          <p:cNvSpPr/>
          <p:nvPr userDrawn="1"/>
        </p:nvSpPr>
        <p:spPr>
          <a:xfrm>
            <a:off x="2583335"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sitk1, sitk2, sitk3</a:t>
            </a:r>
          </a:p>
        </p:txBody>
      </p:sp>
      <p:sp>
        <p:nvSpPr>
          <p:cNvPr id="13" name="addin_colorbox" hidden="1">
            <a:extLst>
              <a:ext uri="{FF2B5EF4-FFF2-40B4-BE49-F238E27FC236}">
                <a16:creationId xmlns:a16="http://schemas.microsoft.com/office/drawing/2014/main" id="{08780C0B-BBD9-4BF7-B461-4D609C762B61}"/>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4" name="addin_title" hidden="1">
            <a:extLst>
              <a:ext uri="{FF2B5EF4-FFF2-40B4-BE49-F238E27FC236}">
                <a16:creationId xmlns:a16="http://schemas.microsoft.com/office/drawing/2014/main" id="{3E5FC6D0-29E6-4763-9016-B07C6C2F674E}"/>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5" name="addin_text" hidden="1">
            <a:extLst>
              <a:ext uri="{FF2B5EF4-FFF2-40B4-BE49-F238E27FC236}">
                <a16:creationId xmlns:a16="http://schemas.microsoft.com/office/drawing/2014/main" id="{E5048523-44FB-402D-AF9A-189895D758AB}"/>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6" name="addin_image" hidden="1">
            <a:extLst>
              <a:ext uri="{FF2B5EF4-FFF2-40B4-BE49-F238E27FC236}">
                <a16:creationId xmlns:a16="http://schemas.microsoft.com/office/drawing/2014/main" id="{4EBCC3D3-FB5E-4C44-BD2A-4765289129B6}"/>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7" name="addin_grouplist" hidden="1">
            <a:extLst>
              <a:ext uri="{FF2B5EF4-FFF2-40B4-BE49-F238E27FC236}">
                <a16:creationId xmlns:a16="http://schemas.microsoft.com/office/drawing/2014/main" id="{A21182DD-62B1-48E3-8A1E-30E0E49F858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8" name="addin_background" hidden="1">
            <a:extLst>
              <a:ext uri="{FF2B5EF4-FFF2-40B4-BE49-F238E27FC236}">
                <a16:creationId xmlns:a16="http://schemas.microsoft.com/office/drawing/2014/main" id="{DA65AA7C-2435-43EC-9E54-A952934DE561}"/>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Addin_background</a:t>
            </a:r>
            <a:endParaRPr lang="nb-NO"/>
          </a:p>
        </p:txBody>
      </p:sp>
    </p:spTree>
    <p:extLst>
      <p:ext uri="{BB962C8B-B14F-4D97-AF65-F5344CB8AC3E}">
        <p14:creationId xmlns:p14="http://schemas.microsoft.com/office/powerpoint/2010/main" val="1331471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tekstboks med underoverskrif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6C04064-582F-4194-A0D4-8D33390FD5CC}"/>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47" name="Subtitle 2">
            <a:extLst>
              <a:ext uri="{FF2B5EF4-FFF2-40B4-BE49-F238E27FC236}">
                <a16:creationId xmlns:a16="http://schemas.microsoft.com/office/drawing/2014/main" id="{A3A431AF-BD4A-47F9-9ACD-109F83F14269}"/>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8" name="Content Placeholder 3">
            <a:extLst>
              <a:ext uri="{FF2B5EF4-FFF2-40B4-BE49-F238E27FC236}">
                <a16:creationId xmlns:a16="http://schemas.microsoft.com/office/drawing/2014/main" id="{387AD4FF-2A17-41D2-9989-72E3EE53EDB7}"/>
              </a:ext>
            </a:extLst>
          </p:cNvPr>
          <p:cNvSpPr>
            <a:spLocks noGrp="1"/>
          </p:cNvSpPr>
          <p:nvPr>
            <p:ph sz="half" idx="30"/>
          </p:nvPr>
        </p:nvSpPr>
        <p:spPr>
          <a:xfrm>
            <a:off x="360044" y="1757498"/>
            <a:ext cx="11471910"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6" name="Footer Placeholder 5">
            <a:extLst>
              <a:ext uri="{FF2B5EF4-FFF2-40B4-BE49-F238E27FC236}">
                <a16:creationId xmlns:a16="http://schemas.microsoft.com/office/drawing/2014/main" id="{E82207EF-1A49-4BEC-B35C-772E1E2EFECD}"/>
              </a:ext>
            </a:extLst>
          </p:cNvPr>
          <p:cNvSpPr>
            <a:spLocks noGrp="1"/>
          </p:cNvSpPr>
          <p:nvPr>
            <p:ph type="ftr" sz="quarter" idx="32"/>
          </p:nvPr>
        </p:nvSpPr>
        <p:spPr/>
        <p:txBody>
          <a:bodyPr/>
          <a:lstStyle/>
          <a:p>
            <a:endParaRPr lang="nb-NO"/>
          </a:p>
        </p:txBody>
      </p:sp>
      <p:sp>
        <p:nvSpPr>
          <p:cNvPr id="7" name="Slide Number Placeholder 6">
            <a:extLst>
              <a:ext uri="{FF2B5EF4-FFF2-40B4-BE49-F238E27FC236}">
                <a16:creationId xmlns:a16="http://schemas.microsoft.com/office/drawing/2014/main" id="{23134CF4-4951-4824-A36D-2B6BAEF472C0}"/>
              </a:ext>
            </a:extLst>
          </p:cNvPr>
          <p:cNvSpPr>
            <a:spLocks noGrp="1"/>
          </p:cNvSpPr>
          <p:nvPr>
            <p:ph type="sldNum" sz="quarter" idx="33"/>
          </p:nvPr>
        </p:nvSpPr>
        <p:spPr/>
        <p:txBody>
          <a:bodyPr/>
          <a:lstStyle/>
          <a:p>
            <a:r>
              <a:rPr lang="en-US"/>
              <a:t>Side </a:t>
            </a:r>
            <a:fld id="{5251F420-7306-4E7C-A79E-F31A38F7D392}" type="slidenum">
              <a:rPr lang="en-US" smtClean="0"/>
              <a:pPr/>
              <a:t>‹#›</a:t>
            </a:fld>
            <a:endParaRPr lang="en-US"/>
          </a:p>
        </p:txBody>
      </p:sp>
      <p:sp>
        <p:nvSpPr>
          <p:cNvPr id="2" name="Rectangle 1" hidden="1">
            <a:extLst>
              <a:ext uri="{FF2B5EF4-FFF2-40B4-BE49-F238E27FC236}">
                <a16:creationId xmlns:a16="http://schemas.microsoft.com/office/drawing/2014/main" id="{D2E7BD1C-79CF-4E20-AC8F-E2817B8B3D12}"/>
              </a:ext>
            </a:extLst>
          </p:cNvPr>
          <p:cNvSpPr/>
          <p:nvPr userDrawn="1"/>
        </p:nvSpPr>
        <p:spPr>
          <a:xfrm>
            <a:off x="540068" y="0"/>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hidden="1">
            <a:extLst>
              <a:ext uri="{FF2B5EF4-FFF2-40B4-BE49-F238E27FC236}">
                <a16:creationId xmlns:a16="http://schemas.microsoft.com/office/drawing/2014/main" id="{AD8EE3EE-092D-4B85-A85F-E434A4CB9A2F}"/>
              </a:ext>
            </a:extLst>
          </p:cNvPr>
          <p:cNvSpPr/>
          <p:nvPr userDrawn="1"/>
        </p:nvSpPr>
        <p:spPr>
          <a:xfrm>
            <a:off x="0" y="337731"/>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hidden="1">
            <a:extLst>
              <a:ext uri="{FF2B5EF4-FFF2-40B4-BE49-F238E27FC236}">
                <a16:creationId xmlns:a16="http://schemas.microsoft.com/office/drawing/2014/main" id="{33BC282A-3B9D-407C-B9DA-F5A304A0AE2D}"/>
              </a:ext>
            </a:extLst>
          </p:cNvPr>
          <p:cNvSpPr/>
          <p:nvPr userDrawn="1"/>
        </p:nvSpPr>
        <p:spPr>
          <a:xfrm>
            <a:off x="11831955" y="482939"/>
            <a:ext cx="36004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hidden="1">
            <a:extLst>
              <a:ext uri="{FF2B5EF4-FFF2-40B4-BE49-F238E27FC236}">
                <a16:creationId xmlns:a16="http://schemas.microsoft.com/office/drawing/2014/main" id="{7DC556F4-6EA1-44E3-8D60-1261088C71C7}"/>
              </a:ext>
            </a:extLst>
          </p:cNvPr>
          <p:cNvSpPr/>
          <p:nvPr userDrawn="1"/>
        </p:nvSpPr>
        <p:spPr>
          <a:xfrm>
            <a:off x="1" y="902703"/>
            <a:ext cx="1170466"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hidden="1">
            <a:extLst>
              <a:ext uri="{FF2B5EF4-FFF2-40B4-BE49-F238E27FC236}">
                <a16:creationId xmlns:a16="http://schemas.microsoft.com/office/drawing/2014/main" id="{74E62C8F-7CC6-4F3A-88DB-ADB3F3D757CE}"/>
              </a:ext>
            </a:extLst>
          </p:cNvPr>
          <p:cNvSpPr/>
          <p:nvPr userDrawn="1"/>
        </p:nvSpPr>
        <p:spPr>
          <a:xfrm>
            <a:off x="1" y="1577475"/>
            <a:ext cx="1170466" cy="18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ddin_colorlist" hidden="1">
            <a:extLst>
              <a:ext uri="{FF2B5EF4-FFF2-40B4-BE49-F238E27FC236}">
                <a16:creationId xmlns:a16="http://schemas.microsoft.com/office/drawing/2014/main" id="{FACBECEF-96F4-495B-97F3-507EB7C28F66}"/>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13" name="addin_colorbox" hidden="1">
            <a:extLst>
              <a:ext uri="{FF2B5EF4-FFF2-40B4-BE49-F238E27FC236}">
                <a16:creationId xmlns:a16="http://schemas.microsoft.com/office/drawing/2014/main" id="{114C26A2-23E4-405F-85D9-DD9C9C54205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title" hidden="1">
            <a:extLst>
              <a:ext uri="{FF2B5EF4-FFF2-40B4-BE49-F238E27FC236}">
                <a16:creationId xmlns:a16="http://schemas.microsoft.com/office/drawing/2014/main" id="{5EC6F0C5-ECE2-4737-B2DF-8CF464166E2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6" name="addin_text" hidden="1">
            <a:extLst>
              <a:ext uri="{FF2B5EF4-FFF2-40B4-BE49-F238E27FC236}">
                <a16:creationId xmlns:a16="http://schemas.microsoft.com/office/drawing/2014/main" id="{421DB65A-BA84-4BFC-81D8-7771342E61A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7" name="addin_image" hidden="1">
            <a:extLst>
              <a:ext uri="{FF2B5EF4-FFF2-40B4-BE49-F238E27FC236}">
                <a16:creationId xmlns:a16="http://schemas.microsoft.com/office/drawing/2014/main" id="{40EF0D78-486F-42E9-A20F-95C640555A53}"/>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9" name="addin_grouplist" hidden="1">
            <a:extLst>
              <a:ext uri="{FF2B5EF4-FFF2-40B4-BE49-F238E27FC236}">
                <a16:creationId xmlns:a16="http://schemas.microsoft.com/office/drawing/2014/main" id="{DA2EA4FB-50DF-4085-A18C-D17518B88B8F}"/>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0" name="addin_logo" hidden="1">
            <a:extLst>
              <a:ext uri="{FF2B5EF4-FFF2-40B4-BE49-F238E27FC236}">
                <a16:creationId xmlns:a16="http://schemas.microsoft.com/office/drawing/2014/main" id="{2409EBBA-4570-4718-9302-6A3DA50E3B8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fillplaceholders" hidden="1">
            <a:extLst>
              <a:ext uri="{FF2B5EF4-FFF2-40B4-BE49-F238E27FC236}">
                <a16:creationId xmlns:a16="http://schemas.microsoft.com/office/drawing/2014/main" id="{3996591B-A5CC-4B02-887B-B726000BC3C6}"/>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22" name="addin_background" hidden="1">
            <a:extLst>
              <a:ext uri="{FF2B5EF4-FFF2-40B4-BE49-F238E27FC236}">
                <a16:creationId xmlns:a16="http://schemas.microsoft.com/office/drawing/2014/main" id="{C04B5D41-8647-414B-A9F9-26967E7A232E}"/>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1829144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tekstbokser med underoverskrift">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8C4F134-43A3-438E-88E2-D8FF0EDE7A13}"/>
              </a:ext>
            </a:extLst>
          </p:cNvPr>
          <p:cNvSpPr>
            <a:spLocks noGrp="1"/>
          </p:cNvSpPr>
          <p:nvPr>
            <p:ph sz="half" idx="29"/>
          </p:nvPr>
        </p:nvSpPr>
        <p:spPr>
          <a:xfrm>
            <a:off x="360045" y="1757498"/>
            <a:ext cx="5489213"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3" name="Text Placeholder 2">
            <a:extLst>
              <a:ext uri="{FF2B5EF4-FFF2-40B4-BE49-F238E27FC236}">
                <a16:creationId xmlns:a16="http://schemas.microsoft.com/office/drawing/2014/main" id="{3B4003BB-F04C-4A8B-BC54-5FDD5D30356E}"/>
              </a:ext>
            </a:extLst>
          </p:cNvPr>
          <p:cNvSpPr>
            <a:spLocks noGrp="1"/>
          </p:cNvSpPr>
          <p:nvPr>
            <p:ph type="body" sz="quarter" idx="32"/>
          </p:nvPr>
        </p:nvSpPr>
        <p:spPr>
          <a:xfrm>
            <a:off x="6342741" y="1076623"/>
            <a:ext cx="5489213" cy="494749"/>
          </a:xfrm>
        </p:spPr>
        <p:txBody>
          <a:bodyPr/>
          <a:lstStyle>
            <a:lvl1pPr marL="0" indent="0">
              <a:buNone/>
              <a:defRPr lang="en-US" sz="1800" kern="1200" dirty="0">
                <a:solidFill>
                  <a:schemeClr val="tx1"/>
                </a:solidFill>
                <a:latin typeface="+mn-lt"/>
                <a:ea typeface="+mn-ea"/>
                <a:cs typeface="+mn-cs"/>
              </a:defRPr>
            </a:lvl1pPr>
          </a:lstStyle>
          <a:p>
            <a:pPr lvl="0"/>
            <a:r>
              <a:rPr lang="en-US"/>
              <a:t>Click to edit Master text styles</a:t>
            </a:r>
          </a:p>
        </p:txBody>
      </p:sp>
      <p:sp>
        <p:nvSpPr>
          <p:cNvPr id="7" name="Content Placeholder 3">
            <a:extLst>
              <a:ext uri="{FF2B5EF4-FFF2-40B4-BE49-F238E27FC236}">
                <a16:creationId xmlns:a16="http://schemas.microsoft.com/office/drawing/2014/main" id="{A0524D80-7434-47CB-8898-52900F44078A}"/>
              </a:ext>
            </a:extLst>
          </p:cNvPr>
          <p:cNvSpPr>
            <a:spLocks noGrp="1"/>
          </p:cNvSpPr>
          <p:nvPr>
            <p:ph sz="half" idx="31"/>
          </p:nvPr>
        </p:nvSpPr>
        <p:spPr>
          <a:xfrm>
            <a:off x="6342741" y="1757498"/>
            <a:ext cx="5489213" cy="4301395"/>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8" name="Footer Placeholder 7">
            <a:extLst>
              <a:ext uri="{FF2B5EF4-FFF2-40B4-BE49-F238E27FC236}">
                <a16:creationId xmlns:a16="http://schemas.microsoft.com/office/drawing/2014/main" id="{57AAA207-8E55-477B-AF05-92D6F597A5B7}"/>
              </a:ext>
            </a:extLst>
          </p:cNvPr>
          <p:cNvSpPr>
            <a:spLocks noGrp="1"/>
          </p:cNvSpPr>
          <p:nvPr>
            <p:ph type="ftr" sz="quarter" idx="34"/>
          </p:nvPr>
        </p:nvSpPr>
        <p:spPr/>
        <p:txBody>
          <a:bodyPr/>
          <a:lstStyle/>
          <a:p>
            <a:endParaRPr lang="nb-NO"/>
          </a:p>
        </p:txBody>
      </p:sp>
      <p:sp>
        <p:nvSpPr>
          <p:cNvPr id="10" name="Slide Number Placeholder 9">
            <a:extLst>
              <a:ext uri="{FF2B5EF4-FFF2-40B4-BE49-F238E27FC236}">
                <a16:creationId xmlns:a16="http://schemas.microsoft.com/office/drawing/2014/main" id="{FA7972B2-D533-401B-8556-469D52E0F4DD}"/>
              </a:ext>
            </a:extLst>
          </p:cNvPr>
          <p:cNvSpPr>
            <a:spLocks noGrp="1"/>
          </p:cNvSpPr>
          <p:nvPr>
            <p:ph type="sldNum" sz="quarter" idx="35"/>
          </p:nvPr>
        </p:nvSpPr>
        <p:spPr/>
        <p:txBody>
          <a:bodyPr/>
          <a:lstStyle/>
          <a:p>
            <a:r>
              <a:rPr lang="en-US"/>
              <a:t>Side </a:t>
            </a:r>
            <a:fld id="{5251F420-7306-4E7C-A79E-F31A38F7D392}" type="slidenum">
              <a:rPr lang="en-US" smtClean="0"/>
              <a:pPr/>
              <a:t>‹#›</a:t>
            </a:fld>
            <a:endParaRPr lang="en-US"/>
          </a:p>
        </p:txBody>
      </p:sp>
      <p:sp>
        <p:nvSpPr>
          <p:cNvPr id="21" name="Title 1">
            <a:extLst>
              <a:ext uri="{FF2B5EF4-FFF2-40B4-BE49-F238E27FC236}">
                <a16:creationId xmlns:a16="http://schemas.microsoft.com/office/drawing/2014/main" id="{9602F61A-9452-4566-BD44-010DF2575066}"/>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22" name="Subtitle 2">
            <a:extLst>
              <a:ext uri="{FF2B5EF4-FFF2-40B4-BE49-F238E27FC236}">
                <a16:creationId xmlns:a16="http://schemas.microsoft.com/office/drawing/2014/main" id="{3374CAD7-B62E-4CF1-AD5A-43232DD10E25}"/>
              </a:ext>
            </a:extLst>
          </p:cNvPr>
          <p:cNvSpPr>
            <a:spLocks noGrp="1"/>
          </p:cNvSpPr>
          <p:nvPr>
            <p:ph type="subTitle" idx="13"/>
          </p:nvPr>
        </p:nvSpPr>
        <p:spPr>
          <a:xfrm>
            <a:off x="360045" y="1082726"/>
            <a:ext cx="5489213"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2" name="addin_colorbox" hidden="1">
            <a:extLst>
              <a:ext uri="{FF2B5EF4-FFF2-40B4-BE49-F238E27FC236}">
                <a16:creationId xmlns:a16="http://schemas.microsoft.com/office/drawing/2014/main" id="{1F56F7F2-0BBD-484C-9008-B8C0CB7D240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3" name="addin_title" hidden="1">
            <a:extLst>
              <a:ext uri="{FF2B5EF4-FFF2-40B4-BE49-F238E27FC236}">
                <a16:creationId xmlns:a16="http://schemas.microsoft.com/office/drawing/2014/main" id="{BE45413D-3777-488C-9081-98CD311209B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4" name="addin_text" hidden="1">
            <a:extLst>
              <a:ext uri="{FF2B5EF4-FFF2-40B4-BE49-F238E27FC236}">
                <a16:creationId xmlns:a16="http://schemas.microsoft.com/office/drawing/2014/main" id="{4BD0960F-BF1F-4126-A3F8-B418D42FDE7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5" name="addin_image" hidden="1">
            <a:extLst>
              <a:ext uri="{FF2B5EF4-FFF2-40B4-BE49-F238E27FC236}">
                <a16:creationId xmlns:a16="http://schemas.microsoft.com/office/drawing/2014/main" id="{C39DDD84-E44A-46C8-A71C-34C426FB8C92}"/>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6" name="addin_grouplist" hidden="1">
            <a:extLst>
              <a:ext uri="{FF2B5EF4-FFF2-40B4-BE49-F238E27FC236}">
                <a16:creationId xmlns:a16="http://schemas.microsoft.com/office/drawing/2014/main" id="{AEDE561B-E28A-4695-BEA3-2B6278A31E9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7" name="addin_logo" hidden="1">
            <a:extLst>
              <a:ext uri="{FF2B5EF4-FFF2-40B4-BE49-F238E27FC236}">
                <a16:creationId xmlns:a16="http://schemas.microsoft.com/office/drawing/2014/main" id="{2AAC8E8D-4887-45BD-9C03-DA53C4A7934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fillplaceholders" hidden="1">
            <a:extLst>
              <a:ext uri="{FF2B5EF4-FFF2-40B4-BE49-F238E27FC236}">
                <a16:creationId xmlns:a16="http://schemas.microsoft.com/office/drawing/2014/main" id="{CBAE5DC2-094D-4983-A93E-68A430FDFDA5}"/>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19" name="addin_colorlist" hidden="1">
            <a:extLst>
              <a:ext uri="{FF2B5EF4-FFF2-40B4-BE49-F238E27FC236}">
                <a16:creationId xmlns:a16="http://schemas.microsoft.com/office/drawing/2014/main" id="{9821EDDB-6D76-4A0C-A80A-8E839D9FFA7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20" name="addin_background" hidden="1">
            <a:extLst>
              <a:ext uri="{FF2B5EF4-FFF2-40B4-BE49-F238E27FC236}">
                <a16:creationId xmlns:a16="http://schemas.microsoft.com/office/drawing/2014/main" id="{F537A33B-63F9-4866-8A22-F1702265B04E}"/>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3120016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7679219" y="360045"/>
            <a:ext cx="4152735" cy="5325998"/>
          </a:xfrm>
          <a:noFill/>
        </p:spPr>
        <p:txBody>
          <a:bodyPr/>
          <a:lstStyle>
            <a:lvl1pPr>
              <a:buNone/>
              <a:defRPr/>
            </a:lvl1pPr>
          </a:lstStyle>
          <a:p>
            <a:r>
              <a:rPr lang="en-US"/>
              <a:t>Click icon to add picture</a:t>
            </a:r>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7679218" y="5870278"/>
            <a:ext cx="4152735" cy="182608"/>
          </a:xfrm>
        </p:spPr>
        <p:txBody>
          <a:bodyPr/>
          <a:lstStyle>
            <a:lvl1pPr marL="0" indent="0" algn="r">
              <a:buNone/>
              <a:defRPr sz="750">
                <a:solidFill>
                  <a:srgbClr val="524B48"/>
                </a:solidFill>
              </a:defRPr>
            </a:lvl1pPr>
          </a:lstStyle>
          <a:p>
            <a:pPr lvl="0"/>
            <a:r>
              <a:rPr lang="nb-NO"/>
              <a:t>Fotokreditt / Bildetekst</a:t>
            </a:r>
            <a:endParaRPr lang="en-US"/>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12" name="Title 1">
            <a:extLst>
              <a:ext uri="{FF2B5EF4-FFF2-40B4-BE49-F238E27FC236}">
                <a16:creationId xmlns:a16="http://schemas.microsoft.com/office/drawing/2014/main" id="{3E75BE49-6169-4B52-B8E0-67F87720CC1B}"/>
              </a:ext>
            </a:extLst>
          </p:cNvPr>
          <p:cNvSpPr>
            <a:spLocks noGrp="1"/>
          </p:cNvSpPr>
          <p:nvPr>
            <p:ph type="title"/>
          </p:nvPr>
        </p:nvSpPr>
        <p:spPr>
          <a:xfrm>
            <a:off x="360044" y="360045"/>
            <a:ext cx="5489214" cy="542658"/>
          </a:xfrm>
        </p:spPr>
        <p:txBody>
          <a:bodyPr/>
          <a:lstStyle>
            <a:lvl1pPr>
              <a:defRPr sz="3500"/>
            </a:lvl1pPr>
          </a:lstStyle>
          <a:p>
            <a:r>
              <a:rPr lang="en-US" noProof="0"/>
              <a:t>Click to edit Master title style</a:t>
            </a:r>
            <a:endParaRPr lang="nb-NO" noProof="0"/>
          </a:p>
        </p:txBody>
      </p:sp>
      <p:sp>
        <p:nvSpPr>
          <p:cNvPr id="13" name="Subtitle 2">
            <a:extLst>
              <a:ext uri="{FF2B5EF4-FFF2-40B4-BE49-F238E27FC236}">
                <a16:creationId xmlns:a16="http://schemas.microsoft.com/office/drawing/2014/main" id="{DF549456-9E1A-4F2D-AB8B-11B375FF1CCA}"/>
              </a:ext>
            </a:extLst>
          </p:cNvPr>
          <p:cNvSpPr>
            <a:spLocks noGrp="1"/>
          </p:cNvSpPr>
          <p:nvPr>
            <p:ph type="subTitle" idx="13"/>
          </p:nvPr>
        </p:nvSpPr>
        <p:spPr>
          <a:xfrm>
            <a:off x="360044" y="1082726"/>
            <a:ext cx="5489214"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 name="Content Placeholder 1">
            <a:extLst>
              <a:ext uri="{FF2B5EF4-FFF2-40B4-BE49-F238E27FC236}">
                <a16:creationId xmlns:a16="http://schemas.microsoft.com/office/drawing/2014/main" id="{32305472-2CA1-4284-9F6B-FAE83898D055}"/>
              </a:ext>
            </a:extLst>
          </p:cNvPr>
          <p:cNvSpPr>
            <a:spLocks noGrp="1"/>
          </p:cNvSpPr>
          <p:nvPr>
            <p:ph sz="quarter" idx="30"/>
          </p:nvPr>
        </p:nvSpPr>
        <p:spPr>
          <a:xfrm>
            <a:off x="360044" y="1757499"/>
            <a:ext cx="5489214" cy="430110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addin_colorbox" hidden="1">
            <a:extLst>
              <a:ext uri="{FF2B5EF4-FFF2-40B4-BE49-F238E27FC236}">
                <a16:creationId xmlns:a16="http://schemas.microsoft.com/office/drawing/2014/main" id="{FFC296E0-39D4-4AF3-8EEB-7A54677345E2}"/>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4" name="addin_title" hidden="1">
            <a:extLst>
              <a:ext uri="{FF2B5EF4-FFF2-40B4-BE49-F238E27FC236}">
                <a16:creationId xmlns:a16="http://schemas.microsoft.com/office/drawing/2014/main" id="{89F5F7C1-30CB-486A-A1AB-777F98EC9EB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6" name="addin_text" hidden="1">
            <a:extLst>
              <a:ext uri="{FF2B5EF4-FFF2-40B4-BE49-F238E27FC236}">
                <a16:creationId xmlns:a16="http://schemas.microsoft.com/office/drawing/2014/main" id="{146F2B9F-A380-47D0-81A1-BF6A05CCD5A3}"/>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7" name="addin_image" hidden="1">
            <a:extLst>
              <a:ext uri="{FF2B5EF4-FFF2-40B4-BE49-F238E27FC236}">
                <a16:creationId xmlns:a16="http://schemas.microsoft.com/office/drawing/2014/main" id="{B18746CE-F568-4AB2-858E-6BA5E8D117B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9" name="addin_grouplist" hidden="1">
            <a:extLst>
              <a:ext uri="{FF2B5EF4-FFF2-40B4-BE49-F238E27FC236}">
                <a16:creationId xmlns:a16="http://schemas.microsoft.com/office/drawing/2014/main" id="{A968A5A2-9154-4A90-8322-5433B94336E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0" name="addin_logo" hidden="1">
            <a:extLst>
              <a:ext uri="{FF2B5EF4-FFF2-40B4-BE49-F238E27FC236}">
                <a16:creationId xmlns:a16="http://schemas.microsoft.com/office/drawing/2014/main" id="{B3EE9CD2-1CBB-48EF-8EDE-E560A4F427D0}"/>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fillplaceholders" hidden="1">
            <a:extLst>
              <a:ext uri="{FF2B5EF4-FFF2-40B4-BE49-F238E27FC236}">
                <a16:creationId xmlns:a16="http://schemas.microsoft.com/office/drawing/2014/main" id="{69CC9A44-6E07-4DB9-A3DF-6C14488300B1}"/>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22" name="addin_colorlist" hidden="1">
            <a:extLst>
              <a:ext uri="{FF2B5EF4-FFF2-40B4-BE49-F238E27FC236}">
                <a16:creationId xmlns:a16="http://schemas.microsoft.com/office/drawing/2014/main" id="{216821DD-975F-4F3D-9D04-19B2277FA237}"/>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23" name="addin_background" hidden="1">
            <a:extLst>
              <a:ext uri="{FF2B5EF4-FFF2-40B4-BE49-F238E27FC236}">
                <a16:creationId xmlns:a16="http://schemas.microsoft.com/office/drawing/2014/main" id="{982A5CB8-CD5B-4CA2-8CE7-B095D5C741A5}"/>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394998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4269EB-52A0-4947-98BF-6FDC43498788}"/>
              </a:ext>
            </a:extLst>
          </p:cNvPr>
          <p:cNvSpPr>
            <a:spLocks noGrp="1"/>
          </p:cNvSpPr>
          <p:nvPr>
            <p:ph sz="quarter" idx="28"/>
          </p:nvPr>
        </p:nvSpPr>
        <p:spPr>
          <a:xfrm>
            <a:off x="360044" y="1082726"/>
            <a:ext cx="11471910" cy="4817312"/>
          </a:xfrm>
          <a:prstGeom prst="rect">
            <a:avLst/>
          </a:prstGeom>
          <a:effectLst>
            <a:outerShdw blurRad="50800" dist="50800" dir="5400000" algn="ctr" rotWithShape="0">
              <a:srgbClr val="010000">
                <a:alpha val="0"/>
              </a:srgbClr>
            </a:outerShdw>
          </a:effectLst>
        </p:spPr>
        <p:txBody>
          <a:bodyPr lIns="0" tIns="0" rIns="0" bIns="0"/>
          <a:lstStyle>
            <a:lvl1pPr marL="125438" indent="-125438" algn="l">
              <a:lnSpc>
                <a:spcPct val="100000"/>
              </a:lnSpc>
              <a:spcBef>
                <a:spcPts val="1150"/>
              </a:spcBef>
              <a:spcAft>
                <a:spcPts val="0"/>
              </a:spcAft>
              <a:buClrTx/>
              <a:buFontTx/>
              <a:buNone/>
              <a:defRPr sz="1500" b="0" i="0" u="none" cap="none">
                <a:solidFill>
                  <a:srgbClr val="000000"/>
                </a:solidFill>
                <a:latin typeface="+mn-lt"/>
              </a:defRPr>
            </a:lvl1pPr>
          </a:lstStyle>
          <a:p>
            <a:pPr lvl="0"/>
            <a:r>
              <a:rPr lang="en-US"/>
              <a:t>Click to edit Master text styles</a:t>
            </a:r>
          </a:p>
        </p:txBody>
      </p:sp>
      <p:sp>
        <p:nvSpPr>
          <p:cNvPr id="7" name="Footer Placeholder 4">
            <a:extLst>
              <a:ext uri="{FF2B5EF4-FFF2-40B4-BE49-F238E27FC236}">
                <a16:creationId xmlns:a16="http://schemas.microsoft.com/office/drawing/2014/main" id="{677B9B8B-41DA-40B7-A3EE-81571DB48AF8}"/>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8" name="Title 1">
            <a:extLst>
              <a:ext uri="{FF2B5EF4-FFF2-40B4-BE49-F238E27FC236}">
                <a16:creationId xmlns:a16="http://schemas.microsoft.com/office/drawing/2014/main" id="{EA672648-934A-4F12-93E6-1D228EB52827}"/>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9" name="addin_colorbox" hidden="1">
            <a:extLst>
              <a:ext uri="{FF2B5EF4-FFF2-40B4-BE49-F238E27FC236}">
                <a16:creationId xmlns:a16="http://schemas.microsoft.com/office/drawing/2014/main" id="{03278B68-CC85-45D7-BC07-7A767805E25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0" name="addin_title" hidden="1">
            <a:extLst>
              <a:ext uri="{FF2B5EF4-FFF2-40B4-BE49-F238E27FC236}">
                <a16:creationId xmlns:a16="http://schemas.microsoft.com/office/drawing/2014/main" id="{8FCE75F0-EE57-496E-8BA4-489EBB8E5AF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1" name="addin_text" hidden="1">
            <a:extLst>
              <a:ext uri="{FF2B5EF4-FFF2-40B4-BE49-F238E27FC236}">
                <a16:creationId xmlns:a16="http://schemas.microsoft.com/office/drawing/2014/main" id="{269FBB4E-8C52-436E-BA48-6940B6731E1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2" name="addin_image" hidden="1">
            <a:extLst>
              <a:ext uri="{FF2B5EF4-FFF2-40B4-BE49-F238E27FC236}">
                <a16:creationId xmlns:a16="http://schemas.microsoft.com/office/drawing/2014/main" id="{42EA8043-85A0-4D8F-8348-BA355A7B5FF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3" name="addin_grouplist" hidden="1">
            <a:extLst>
              <a:ext uri="{FF2B5EF4-FFF2-40B4-BE49-F238E27FC236}">
                <a16:creationId xmlns:a16="http://schemas.microsoft.com/office/drawing/2014/main" id="{E563CD6A-A576-44D3-8CC3-9114D591672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4" name="addin_logo" hidden="1">
            <a:extLst>
              <a:ext uri="{FF2B5EF4-FFF2-40B4-BE49-F238E27FC236}">
                <a16:creationId xmlns:a16="http://schemas.microsoft.com/office/drawing/2014/main" id="{9CF18725-D8DB-4F08-9D16-41237AACFD4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6" name="addin_fillplaceholders" hidden="1">
            <a:extLst>
              <a:ext uri="{FF2B5EF4-FFF2-40B4-BE49-F238E27FC236}">
                <a16:creationId xmlns:a16="http://schemas.microsoft.com/office/drawing/2014/main" id="{991EC08D-EFD8-4694-9D89-D08AFA1A309F}"/>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17" name="addin_colorlist" hidden="1">
            <a:extLst>
              <a:ext uri="{FF2B5EF4-FFF2-40B4-BE49-F238E27FC236}">
                <a16:creationId xmlns:a16="http://schemas.microsoft.com/office/drawing/2014/main" id="{FD0BFB97-1416-4EB5-9378-C644C455BF7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18" name="addin_background" hidden="1">
            <a:extLst>
              <a:ext uri="{FF2B5EF4-FFF2-40B4-BE49-F238E27FC236}">
                <a16:creationId xmlns:a16="http://schemas.microsoft.com/office/drawing/2014/main" id="{1EE69F7B-96E4-4D08-8544-715743B31CD2}"/>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158670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orside halv UiO Innhold">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80CF6147-1B60-436B-ABD0-E426D3DDF3EE}"/>
              </a:ext>
            </a:extLst>
          </p:cNvPr>
          <p:cNvSpPr>
            <a:spLocks noGrp="1"/>
          </p:cNvSpPr>
          <p:nvPr>
            <p:ph type="body" sz="quarter" idx="18" hasCustomPrompt="1"/>
          </p:nvPr>
        </p:nvSpPr>
        <p:spPr>
          <a:xfrm>
            <a:off x="6214641" y="0"/>
            <a:ext cx="5973955" cy="6858000"/>
          </a:xfrm>
          <a:solidFill>
            <a:schemeClr val="accent1"/>
          </a:solidFill>
        </p:spPr>
        <p:txBody>
          <a:bodyPr/>
          <a:lstStyle>
            <a:lvl1pPr marL="0" indent="0">
              <a:buNone/>
              <a:defRPr sz="200">
                <a:solidFill>
                  <a:srgbClr val="010000"/>
                </a:solidFill>
              </a:defRPr>
            </a:lvl1pPr>
          </a:lstStyle>
          <a:p>
            <a:pPr lvl="0"/>
            <a:r>
              <a:rPr lang="en-US"/>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a:t> </a:t>
            </a:r>
            <a:endParaRPr lang="en-US"/>
          </a:p>
        </p:txBody>
      </p:sp>
      <p:sp>
        <p:nvSpPr>
          <p:cNvPr id="20" name="Text Placeholder 6" descr="Logo Universitetet i oslo">
            <a:extLst>
              <a:ext uri="{FF2B5EF4-FFF2-40B4-BE49-F238E27FC236}">
                <a16:creationId xmlns:a16="http://schemas.microsoft.com/office/drawing/2014/main" id="{36E824D8-5207-4DF5-BD9E-C1307AD980A6}"/>
              </a:ext>
            </a:extLst>
          </p:cNvPr>
          <p:cNvSpPr>
            <a:spLocks noGrp="1"/>
          </p:cNvSpPr>
          <p:nvPr>
            <p:ph type="body" sz="quarter" idx="19" hasCustomPrompt="1"/>
          </p:nvPr>
        </p:nvSpPr>
        <p:spPr>
          <a:xfrm>
            <a:off x="386112" y="381854"/>
            <a:ext cx="5619582" cy="1116919"/>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24" name="Subtitle 2">
            <a:extLst>
              <a:ext uri="{FF2B5EF4-FFF2-40B4-BE49-F238E27FC236}">
                <a16:creationId xmlns:a16="http://schemas.microsoft.com/office/drawing/2014/main" id="{502EFC6A-E5AE-4CDD-893A-8151185CCF90}"/>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 Etternavn</a:t>
            </a:r>
          </a:p>
        </p:txBody>
      </p:sp>
      <p:sp>
        <p:nvSpPr>
          <p:cNvPr id="22" name="Text Placeholder 8">
            <a:extLst>
              <a:ext uri="{FF2B5EF4-FFF2-40B4-BE49-F238E27FC236}">
                <a16:creationId xmlns:a16="http://schemas.microsoft.com/office/drawing/2014/main" id="{38E5FEA3-8D79-4D56-9664-2703F65E1EC0}"/>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a:t>Tittel</a:t>
            </a:r>
            <a:endParaRPr lang="en-US"/>
          </a:p>
        </p:txBody>
      </p:sp>
      <p:sp>
        <p:nvSpPr>
          <p:cNvPr id="23" name="Text Placeholder 8">
            <a:extLst>
              <a:ext uri="{FF2B5EF4-FFF2-40B4-BE49-F238E27FC236}">
                <a16:creationId xmlns:a16="http://schemas.microsoft.com/office/drawing/2014/main" id="{74BFEE26-19F8-420D-B230-46123EBE4C12}"/>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a:t>Universitet</a:t>
            </a:r>
            <a:endParaRPr lang="en-US"/>
          </a:p>
        </p:txBody>
      </p:sp>
      <p:sp>
        <p:nvSpPr>
          <p:cNvPr id="21" name="Date Placeholder 3">
            <a:extLst>
              <a:ext uri="{FF2B5EF4-FFF2-40B4-BE49-F238E27FC236}">
                <a16:creationId xmlns:a16="http://schemas.microsoft.com/office/drawing/2014/main" id="{F7CD78E4-773D-43A0-AF45-F06FF64BD1C9}"/>
              </a:ext>
            </a:extLst>
          </p:cNvPr>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a:p>
        </p:txBody>
      </p:sp>
      <p:sp>
        <p:nvSpPr>
          <p:cNvPr id="35" name="Text Placeholder 4" descr="UiO segl">
            <a:extLst>
              <a:ext uri="{FF2B5EF4-FFF2-40B4-BE49-F238E27FC236}">
                <a16:creationId xmlns:a16="http://schemas.microsoft.com/office/drawing/2014/main" id="{F9A19FD8-51AB-4838-9B3F-0C4ED0CDF7B7}"/>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a:t> </a:t>
            </a:r>
            <a:endParaRPr lang="en-US"/>
          </a:p>
        </p:txBody>
      </p:sp>
      <p:sp>
        <p:nvSpPr>
          <p:cNvPr id="26" name="addin_colorlist" hidden="1">
            <a:extLst>
              <a:ext uri="{FF2B5EF4-FFF2-40B4-BE49-F238E27FC236}">
                <a16:creationId xmlns:a16="http://schemas.microsoft.com/office/drawing/2014/main" id="{9C89DC5C-C295-4993-8094-F0B8D6618A6F}"/>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27" name="addin_colorbox" hidden="1">
            <a:extLst>
              <a:ext uri="{FF2B5EF4-FFF2-40B4-BE49-F238E27FC236}">
                <a16:creationId xmlns:a16="http://schemas.microsoft.com/office/drawing/2014/main" id="{2CC73354-08EE-44A2-AB48-A462E1508E4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8" name="addin_title" hidden="1">
            <a:extLst>
              <a:ext uri="{FF2B5EF4-FFF2-40B4-BE49-F238E27FC236}">
                <a16:creationId xmlns:a16="http://schemas.microsoft.com/office/drawing/2014/main" id="{26C6DF9C-269B-4A64-898A-65E2DB4E195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9" name="addin_text" hidden="1">
            <a:extLst>
              <a:ext uri="{FF2B5EF4-FFF2-40B4-BE49-F238E27FC236}">
                <a16:creationId xmlns:a16="http://schemas.microsoft.com/office/drawing/2014/main" id="{DEF32610-8099-45EC-A831-EA132BB98DEB}"/>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0" name="addin_image" hidden="1">
            <a:extLst>
              <a:ext uri="{FF2B5EF4-FFF2-40B4-BE49-F238E27FC236}">
                <a16:creationId xmlns:a16="http://schemas.microsoft.com/office/drawing/2014/main" id="{FCBF301A-51A4-47F6-A13E-EA0C05B5707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31" name="addin_grouplist" hidden="1">
            <a:extLst>
              <a:ext uri="{FF2B5EF4-FFF2-40B4-BE49-F238E27FC236}">
                <a16:creationId xmlns:a16="http://schemas.microsoft.com/office/drawing/2014/main" id="{31339D77-A008-41C5-8746-5E52634CF5F3}"/>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32" name="addin_logo" hidden="1">
            <a:extLst>
              <a:ext uri="{FF2B5EF4-FFF2-40B4-BE49-F238E27FC236}">
                <a16:creationId xmlns:a16="http://schemas.microsoft.com/office/drawing/2014/main" id="{826D203C-01F5-46E6-8CA5-6E8C2BD4380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pic>
        <p:nvPicPr>
          <p:cNvPr id="33" name="logo_hvit" descr="UiO Segl" hidden="1">
            <a:extLst>
              <a:ext uri="{FF2B5EF4-FFF2-40B4-BE49-F238E27FC236}">
                <a16:creationId xmlns:a16="http://schemas.microsoft.com/office/drawing/2014/main" id="{D427F631-71AD-40A0-9DBF-5B89C6D6AF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34" name="logo_sort" descr="UiO Segl" hidden="1">
            <a:extLst>
              <a:ext uri="{FF2B5EF4-FFF2-40B4-BE49-F238E27FC236}">
                <a16:creationId xmlns:a16="http://schemas.microsoft.com/office/drawing/2014/main" id="{79A0A5BE-15A5-45D3-AAD4-DA46706180E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25" name="Title 1">
            <a:extLst>
              <a:ext uri="{FF2B5EF4-FFF2-40B4-BE49-F238E27FC236}">
                <a16:creationId xmlns:a16="http://schemas.microsoft.com/office/drawing/2014/main" id="{EFBE860A-1A40-435A-88FE-0EADB0DB8F79}"/>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p>
        </p:txBody>
      </p:sp>
      <p:sp>
        <p:nvSpPr>
          <p:cNvPr id="37" name="Text Placeholder 3">
            <a:extLst>
              <a:ext uri="{FF2B5EF4-FFF2-40B4-BE49-F238E27FC236}">
                <a16:creationId xmlns:a16="http://schemas.microsoft.com/office/drawing/2014/main" id="{05F523C6-A45B-4665-9FA1-E4FAB65FE5EE}"/>
              </a:ext>
            </a:extLst>
          </p:cNvPr>
          <p:cNvSpPr>
            <a:spLocks noGrp="1"/>
          </p:cNvSpPr>
          <p:nvPr>
            <p:ph type="body" sz="quarter" idx="20" hasCustomPrompt="1"/>
          </p:nvPr>
        </p:nvSpPr>
        <p:spPr>
          <a:xfrm>
            <a:off x="379038" y="4237730"/>
            <a:ext cx="5716962" cy="757238"/>
          </a:xfrm>
        </p:spPr>
        <p:txBody>
          <a:bodyPr/>
          <a:lstStyle>
            <a:lvl1pPr marL="0" indent="0">
              <a:spcBef>
                <a:spcPts val="0"/>
              </a:spcBef>
              <a:buNone/>
              <a:defRPr/>
            </a:lvl1pPr>
          </a:lstStyle>
          <a:p>
            <a:pPr lvl="0"/>
            <a:r>
              <a:rPr lang="en-US" err="1"/>
              <a:t>Underoverskrift</a:t>
            </a:r>
            <a:endParaRPr lang="en-US"/>
          </a:p>
        </p:txBody>
      </p:sp>
    </p:spTree>
    <p:extLst>
      <p:ext uri="{BB962C8B-B14F-4D97-AF65-F5344CB8AC3E}">
        <p14:creationId xmlns:p14="http://schemas.microsoft.com/office/powerpoint/2010/main" val="510009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tekstbokser med ingress">
    <p:spTree>
      <p:nvGrpSpPr>
        <p:cNvPr id="1" name=""/>
        <p:cNvGrpSpPr/>
        <p:nvPr/>
      </p:nvGrpSpPr>
      <p:grpSpPr>
        <a:xfrm>
          <a:off x="0" y="0"/>
          <a:ext cx="0" cy="0"/>
          <a:chOff x="0" y="0"/>
          <a:chExt cx="0" cy="0"/>
        </a:xfrm>
      </p:grpSpPr>
      <p:sp>
        <p:nvSpPr>
          <p:cNvPr id="14" name="Text Placeholder 21">
            <a:extLst>
              <a:ext uri="{FF2B5EF4-FFF2-40B4-BE49-F238E27FC236}">
                <a16:creationId xmlns:a16="http://schemas.microsoft.com/office/drawing/2014/main" id="{A53454CC-87E9-4EB8-A148-E8917C513AF2}"/>
              </a:ext>
            </a:extLst>
          </p:cNvPr>
          <p:cNvSpPr>
            <a:spLocks noGrp="1"/>
          </p:cNvSpPr>
          <p:nvPr>
            <p:ph type="body" sz="quarter" idx="28"/>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8" name="Text Placeholder 7">
            <a:extLst>
              <a:ext uri="{FF2B5EF4-FFF2-40B4-BE49-F238E27FC236}">
                <a16:creationId xmlns:a16="http://schemas.microsoft.com/office/drawing/2014/main" id="{D9B68EB7-26DD-44B0-B503-B133010AD6D9}"/>
              </a:ext>
            </a:extLst>
          </p:cNvPr>
          <p:cNvSpPr>
            <a:spLocks noGrp="1"/>
          </p:cNvSpPr>
          <p:nvPr>
            <p:ph type="body" sz="quarter" idx="29"/>
          </p:nvPr>
        </p:nvSpPr>
        <p:spPr>
          <a:xfrm>
            <a:off x="360043"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1">
            <a:extLst>
              <a:ext uri="{FF2B5EF4-FFF2-40B4-BE49-F238E27FC236}">
                <a16:creationId xmlns:a16="http://schemas.microsoft.com/office/drawing/2014/main" id="{04FE8AE5-898D-4838-B222-D9178BD54890}"/>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3871769-9C00-4F59-9847-667CD9B433BA}"/>
              </a:ext>
            </a:extLst>
          </p:cNvPr>
          <p:cNvSpPr>
            <a:spLocks noGrp="1"/>
          </p:cNvSpPr>
          <p:nvPr>
            <p:ph type="body" sz="quarter" idx="32"/>
          </p:nvPr>
        </p:nvSpPr>
        <p:spPr>
          <a:xfrm>
            <a:off x="4333840"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1">
            <a:extLst>
              <a:ext uri="{FF2B5EF4-FFF2-40B4-BE49-F238E27FC236}">
                <a16:creationId xmlns:a16="http://schemas.microsoft.com/office/drawing/2014/main" id="{734C1ED4-971E-4006-9901-E3C5A2D1ADFA}"/>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2" name="Text Placeholder 11">
            <a:extLst>
              <a:ext uri="{FF2B5EF4-FFF2-40B4-BE49-F238E27FC236}">
                <a16:creationId xmlns:a16="http://schemas.microsoft.com/office/drawing/2014/main" id="{17F28ED8-40A8-43F5-9C35-FA0A7A4B7B0A}"/>
              </a:ext>
            </a:extLst>
          </p:cNvPr>
          <p:cNvSpPr>
            <a:spLocks noGrp="1"/>
          </p:cNvSpPr>
          <p:nvPr>
            <p:ph type="body" sz="quarter" idx="33"/>
          </p:nvPr>
        </p:nvSpPr>
        <p:spPr>
          <a:xfrm>
            <a:off x="8287512"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4">
            <a:extLst>
              <a:ext uri="{FF2B5EF4-FFF2-40B4-BE49-F238E27FC236}">
                <a16:creationId xmlns:a16="http://schemas.microsoft.com/office/drawing/2014/main" id="{3EB74F5A-3F59-4167-9DC8-330443F3557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20" name="Title 1">
            <a:extLst>
              <a:ext uri="{FF2B5EF4-FFF2-40B4-BE49-F238E27FC236}">
                <a16:creationId xmlns:a16="http://schemas.microsoft.com/office/drawing/2014/main" id="{69DB1BE3-558A-48DC-BDC0-99721DB83C28}"/>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2" name="Content Placeholder 1">
            <a:extLst>
              <a:ext uri="{FF2B5EF4-FFF2-40B4-BE49-F238E27FC236}">
                <a16:creationId xmlns:a16="http://schemas.microsoft.com/office/drawing/2014/main" id="{57060C8D-FB51-4745-B5BA-28C1605AFCAA}"/>
              </a:ext>
            </a:extLst>
          </p:cNvPr>
          <p:cNvSpPr>
            <a:spLocks noGrp="1"/>
          </p:cNvSpPr>
          <p:nvPr>
            <p:ph sz="quarter" idx="38"/>
          </p:nvPr>
        </p:nvSpPr>
        <p:spPr>
          <a:xfrm>
            <a:off x="360043"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89CBB1FA-9857-4CD5-A348-3131F0AEB2D9}"/>
              </a:ext>
            </a:extLst>
          </p:cNvPr>
          <p:cNvSpPr>
            <a:spLocks noGrp="1"/>
          </p:cNvSpPr>
          <p:nvPr>
            <p:ph sz="quarter" idx="39"/>
          </p:nvPr>
        </p:nvSpPr>
        <p:spPr>
          <a:xfrm>
            <a:off x="4333839"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835DB0-47DB-4C8D-91B7-06E75EAC9A45}"/>
              </a:ext>
            </a:extLst>
          </p:cNvPr>
          <p:cNvSpPr>
            <a:spLocks noGrp="1"/>
          </p:cNvSpPr>
          <p:nvPr>
            <p:ph sz="quarter" idx="40"/>
          </p:nvPr>
        </p:nvSpPr>
        <p:spPr>
          <a:xfrm>
            <a:off x="8284384"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addin_colorbox" hidden="1">
            <a:extLst>
              <a:ext uri="{FF2B5EF4-FFF2-40B4-BE49-F238E27FC236}">
                <a16:creationId xmlns:a16="http://schemas.microsoft.com/office/drawing/2014/main" id="{85B29458-A561-422C-8B22-C9C8019F05A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2" name="addin_title" hidden="1">
            <a:extLst>
              <a:ext uri="{FF2B5EF4-FFF2-40B4-BE49-F238E27FC236}">
                <a16:creationId xmlns:a16="http://schemas.microsoft.com/office/drawing/2014/main" id="{6DA48910-8F44-454E-B43A-1B5C4C20B2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3" name="addin_text" hidden="1">
            <a:extLst>
              <a:ext uri="{FF2B5EF4-FFF2-40B4-BE49-F238E27FC236}">
                <a16:creationId xmlns:a16="http://schemas.microsoft.com/office/drawing/2014/main" id="{36112E3C-28E7-406C-A89C-679F16136B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6A60E72D-08B9-476D-AFC3-4789C7CAB3E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5" name="addin_grouplist" hidden="1">
            <a:extLst>
              <a:ext uri="{FF2B5EF4-FFF2-40B4-BE49-F238E27FC236}">
                <a16:creationId xmlns:a16="http://schemas.microsoft.com/office/drawing/2014/main" id="{21C3A9AD-504F-4B89-8A17-FC25321E0370}"/>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6" name="addin_logo" hidden="1">
            <a:extLst>
              <a:ext uri="{FF2B5EF4-FFF2-40B4-BE49-F238E27FC236}">
                <a16:creationId xmlns:a16="http://schemas.microsoft.com/office/drawing/2014/main" id="{E4836D3F-D357-451D-AE6E-7EB69FA7FED5}"/>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7" name="addin_fillplaceholders" hidden="1">
            <a:extLst>
              <a:ext uri="{FF2B5EF4-FFF2-40B4-BE49-F238E27FC236}">
                <a16:creationId xmlns:a16="http://schemas.microsoft.com/office/drawing/2014/main" id="{0F33A6D9-8DA0-41B8-8049-5CD7B9C6A30E}"/>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28" name="addin_colorlist" hidden="1">
            <a:extLst>
              <a:ext uri="{FF2B5EF4-FFF2-40B4-BE49-F238E27FC236}">
                <a16:creationId xmlns:a16="http://schemas.microsoft.com/office/drawing/2014/main" id="{98539226-B5F3-4B78-ACC7-33FC0BA3232C}"/>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29" name="addin_background" hidden="1">
            <a:extLst>
              <a:ext uri="{FF2B5EF4-FFF2-40B4-BE49-F238E27FC236}">
                <a16:creationId xmlns:a16="http://schemas.microsoft.com/office/drawing/2014/main" id="{733187ED-462E-47AF-B84E-AD47047EA58C}"/>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3470715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bilder topp">
    <p:spTree>
      <p:nvGrpSpPr>
        <p:cNvPr id="1" name=""/>
        <p:cNvGrpSpPr/>
        <p:nvPr/>
      </p:nvGrpSpPr>
      <p:grpSpPr>
        <a:xfrm>
          <a:off x="0" y="0"/>
          <a:ext cx="0" cy="0"/>
          <a:chOff x="0" y="0"/>
          <a:chExt cx="0" cy="0"/>
        </a:xfrm>
      </p:grpSpPr>
      <p:sp>
        <p:nvSpPr>
          <p:cNvPr id="37" name="Picture Placeholder 4">
            <a:extLst>
              <a:ext uri="{FF2B5EF4-FFF2-40B4-BE49-F238E27FC236}">
                <a16:creationId xmlns:a16="http://schemas.microsoft.com/office/drawing/2014/main" id="{8DB62B9B-DA6F-4B28-8109-CB17B37FC575}"/>
              </a:ext>
            </a:extLst>
          </p:cNvPr>
          <p:cNvSpPr>
            <a:spLocks noGrp="1"/>
          </p:cNvSpPr>
          <p:nvPr>
            <p:ph type="pic" sz="quarter" idx="30"/>
          </p:nvPr>
        </p:nvSpPr>
        <p:spPr>
          <a:xfrm>
            <a:off x="360044" y="1085197"/>
            <a:ext cx="3576295" cy="1523583"/>
          </a:xfrm>
          <a:noFill/>
        </p:spPr>
        <p:txBody>
          <a:bodyPr/>
          <a:lstStyle>
            <a:lvl1pPr>
              <a:buNone/>
              <a:defRPr/>
            </a:lvl1pPr>
          </a:lstStyle>
          <a:p>
            <a:r>
              <a:rPr lang="en-US"/>
              <a:t>Click icon to add picture</a:t>
            </a:r>
          </a:p>
        </p:txBody>
      </p:sp>
      <p:sp>
        <p:nvSpPr>
          <p:cNvPr id="35" name="Text Placeholder 21">
            <a:extLst>
              <a:ext uri="{FF2B5EF4-FFF2-40B4-BE49-F238E27FC236}">
                <a16:creationId xmlns:a16="http://schemas.microsoft.com/office/drawing/2014/main" id="{D77A5E11-842C-4FB6-815C-DFB3ABB62700}"/>
              </a:ext>
            </a:extLst>
          </p:cNvPr>
          <p:cNvSpPr>
            <a:spLocks noGrp="1"/>
          </p:cNvSpPr>
          <p:nvPr>
            <p:ph type="body" sz="quarter" idx="28"/>
          </p:nvPr>
        </p:nvSpPr>
        <p:spPr>
          <a:xfrm>
            <a:off x="360044"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36" name="Content Placeholder 3">
            <a:extLst>
              <a:ext uri="{FF2B5EF4-FFF2-40B4-BE49-F238E27FC236}">
                <a16:creationId xmlns:a16="http://schemas.microsoft.com/office/drawing/2014/main" id="{608D3BA1-A495-4A81-AEDF-108083B425F7}"/>
              </a:ext>
            </a:extLst>
          </p:cNvPr>
          <p:cNvSpPr>
            <a:spLocks noGrp="1"/>
          </p:cNvSpPr>
          <p:nvPr>
            <p:ph sz="half" idx="29"/>
          </p:nvPr>
        </p:nvSpPr>
        <p:spPr>
          <a:xfrm>
            <a:off x="360044" y="3466045"/>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34" name="Picture Placeholder 4">
            <a:extLst>
              <a:ext uri="{FF2B5EF4-FFF2-40B4-BE49-F238E27FC236}">
                <a16:creationId xmlns:a16="http://schemas.microsoft.com/office/drawing/2014/main" id="{8DBA5C73-7C13-4B90-AB3C-33800055D04C}"/>
              </a:ext>
            </a:extLst>
          </p:cNvPr>
          <p:cNvSpPr>
            <a:spLocks noGrp="1"/>
          </p:cNvSpPr>
          <p:nvPr>
            <p:ph type="pic" sz="quarter" idx="27"/>
          </p:nvPr>
        </p:nvSpPr>
        <p:spPr>
          <a:xfrm>
            <a:off x="4319317" y="1085197"/>
            <a:ext cx="3576295" cy="1523583"/>
          </a:xfrm>
          <a:noFill/>
        </p:spPr>
        <p:txBody>
          <a:bodyPr/>
          <a:lstStyle>
            <a:lvl1pPr>
              <a:buNone/>
              <a:defRPr/>
            </a:lvl1pPr>
          </a:lstStyle>
          <a:p>
            <a:r>
              <a:rPr lang="en-US"/>
              <a:t>Click icon to add picture</a:t>
            </a:r>
          </a:p>
        </p:txBody>
      </p:sp>
      <p:sp>
        <p:nvSpPr>
          <p:cNvPr id="32" name="Text Placeholder 21">
            <a:extLst>
              <a:ext uri="{FF2B5EF4-FFF2-40B4-BE49-F238E27FC236}">
                <a16:creationId xmlns:a16="http://schemas.microsoft.com/office/drawing/2014/main" id="{A5F10688-3BD3-4100-93E4-DF84C9CFDBE2}"/>
              </a:ext>
            </a:extLst>
          </p:cNvPr>
          <p:cNvSpPr>
            <a:spLocks noGrp="1"/>
          </p:cNvSpPr>
          <p:nvPr>
            <p:ph type="body" sz="quarter" idx="25"/>
          </p:nvPr>
        </p:nvSpPr>
        <p:spPr>
          <a:xfrm>
            <a:off x="4319317"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33" name="Content Placeholder 3">
            <a:extLst>
              <a:ext uri="{FF2B5EF4-FFF2-40B4-BE49-F238E27FC236}">
                <a16:creationId xmlns:a16="http://schemas.microsoft.com/office/drawing/2014/main" id="{3F640CBC-9652-48BE-BF08-FD238D950C8A}"/>
              </a:ext>
            </a:extLst>
          </p:cNvPr>
          <p:cNvSpPr>
            <a:spLocks noGrp="1"/>
          </p:cNvSpPr>
          <p:nvPr>
            <p:ph sz="half" idx="26"/>
          </p:nvPr>
        </p:nvSpPr>
        <p:spPr>
          <a:xfrm>
            <a:off x="4319318" y="3466046"/>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24" name="Picture Placeholder 4">
            <a:extLst>
              <a:ext uri="{FF2B5EF4-FFF2-40B4-BE49-F238E27FC236}">
                <a16:creationId xmlns:a16="http://schemas.microsoft.com/office/drawing/2014/main" id="{A93925D5-5699-4BE0-AEE8-00634046ACBA}"/>
              </a:ext>
            </a:extLst>
          </p:cNvPr>
          <p:cNvSpPr>
            <a:spLocks noGrp="1"/>
          </p:cNvSpPr>
          <p:nvPr>
            <p:ph type="pic" sz="quarter" idx="24"/>
          </p:nvPr>
        </p:nvSpPr>
        <p:spPr>
          <a:xfrm>
            <a:off x="8255658" y="1085197"/>
            <a:ext cx="3576295" cy="1523583"/>
          </a:xfrm>
          <a:noFill/>
        </p:spPr>
        <p:txBody>
          <a:bodyPr/>
          <a:lstStyle>
            <a:lvl1pPr>
              <a:buNone/>
              <a:defRPr/>
            </a:lvl1pPr>
          </a:lstStyle>
          <a:p>
            <a:r>
              <a:rPr lang="en-US"/>
              <a:t>Click icon to add picture</a:t>
            </a:r>
          </a:p>
        </p:txBody>
      </p:sp>
      <p:sp>
        <p:nvSpPr>
          <p:cNvPr id="23" name="Text Placeholder 21">
            <a:extLst>
              <a:ext uri="{FF2B5EF4-FFF2-40B4-BE49-F238E27FC236}">
                <a16:creationId xmlns:a16="http://schemas.microsoft.com/office/drawing/2014/main" id="{7F0F2B16-0190-4211-A226-C7673C0595F2}"/>
              </a:ext>
            </a:extLst>
          </p:cNvPr>
          <p:cNvSpPr>
            <a:spLocks noGrp="1"/>
          </p:cNvSpPr>
          <p:nvPr>
            <p:ph type="body" sz="quarter" idx="18"/>
          </p:nvPr>
        </p:nvSpPr>
        <p:spPr>
          <a:xfrm>
            <a:off x="8255658"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8255659" y="3466046"/>
            <a:ext cx="3576295" cy="2202913"/>
          </a:xfrm>
          <a:effectLst>
            <a:outerShdw blurRad="50800" dist="50800" dir="5400000" algn="ctr" rotWithShape="0">
              <a:srgbClr val="010000">
                <a:alpha val="0"/>
              </a:srgbClr>
            </a:outerShdw>
          </a:effectLst>
        </p:spPr>
        <p:txBody>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16" name="Footer Placeholder 4">
            <a:extLst>
              <a:ext uri="{FF2B5EF4-FFF2-40B4-BE49-F238E27FC236}">
                <a16:creationId xmlns:a16="http://schemas.microsoft.com/office/drawing/2014/main" id="{536D8A58-B677-4BBF-8564-3532CB713FA1}"/>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18" name="Title 1">
            <a:extLst>
              <a:ext uri="{FF2B5EF4-FFF2-40B4-BE49-F238E27FC236}">
                <a16:creationId xmlns:a16="http://schemas.microsoft.com/office/drawing/2014/main" id="{15333E61-2FC3-40D9-82CA-9B321075AF5F}"/>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19" name="addin_colorbox" hidden="1">
            <a:extLst>
              <a:ext uri="{FF2B5EF4-FFF2-40B4-BE49-F238E27FC236}">
                <a16:creationId xmlns:a16="http://schemas.microsoft.com/office/drawing/2014/main" id="{8CF651E2-DD60-4E17-88DC-C480178AFF5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0" name="addin_title" hidden="1">
            <a:extLst>
              <a:ext uri="{FF2B5EF4-FFF2-40B4-BE49-F238E27FC236}">
                <a16:creationId xmlns:a16="http://schemas.microsoft.com/office/drawing/2014/main" id="{011245F7-98B6-4B20-8174-39F84E37606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EF2396E3-07AF-47C0-BEC4-D981BDC140A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70F848C3-1BE5-4A26-AC5E-2192AC85CDF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5" name="addin_grouplist" hidden="1">
            <a:extLst>
              <a:ext uri="{FF2B5EF4-FFF2-40B4-BE49-F238E27FC236}">
                <a16:creationId xmlns:a16="http://schemas.microsoft.com/office/drawing/2014/main" id="{CCBBBF12-7B28-49C5-B8F6-E0FB7DE6EC0C}"/>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6" name="addin_logo" hidden="1">
            <a:extLst>
              <a:ext uri="{FF2B5EF4-FFF2-40B4-BE49-F238E27FC236}">
                <a16:creationId xmlns:a16="http://schemas.microsoft.com/office/drawing/2014/main" id="{353CF5D9-1BFC-418E-90A2-3300A6EAE3EE}"/>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7" name="addin_fillplaceholders" hidden="1">
            <a:extLst>
              <a:ext uri="{FF2B5EF4-FFF2-40B4-BE49-F238E27FC236}">
                <a16:creationId xmlns:a16="http://schemas.microsoft.com/office/drawing/2014/main" id="{30BAAD75-8F68-4A50-98F1-FAB2F09878E0}"/>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28" name="addin_colorlist" hidden="1">
            <a:extLst>
              <a:ext uri="{FF2B5EF4-FFF2-40B4-BE49-F238E27FC236}">
                <a16:creationId xmlns:a16="http://schemas.microsoft.com/office/drawing/2014/main" id="{9818083F-C741-41DF-96D3-CC32C9FA32A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29" name="addin_background" hidden="1">
            <a:extLst>
              <a:ext uri="{FF2B5EF4-FFF2-40B4-BE49-F238E27FC236}">
                <a16:creationId xmlns:a16="http://schemas.microsoft.com/office/drawing/2014/main" id="{55AE3439-8B84-48C9-BD26-13BD97C0EA24}"/>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2818459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e tekstbokser">
    <p:spTree>
      <p:nvGrpSpPr>
        <p:cNvPr id="1" name=""/>
        <p:cNvGrpSpPr/>
        <p:nvPr/>
      </p:nvGrpSpPr>
      <p:grpSpPr>
        <a:xfrm>
          <a:off x="0" y="0"/>
          <a:ext cx="0" cy="0"/>
          <a:chOff x="0" y="0"/>
          <a:chExt cx="0" cy="0"/>
        </a:xfrm>
      </p:grpSpPr>
      <p:sp>
        <p:nvSpPr>
          <p:cNvPr id="46" name="Text Placeholder 21">
            <a:extLst>
              <a:ext uri="{FF2B5EF4-FFF2-40B4-BE49-F238E27FC236}">
                <a16:creationId xmlns:a16="http://schemas.microsoft.com/office/drawing/2014/main" id="{B72D2E40-18A8-4D11-A79B-F130A143E05C}"/>
              </a:ext>
            </a:extLst>
          </p:cNvPr>
          <p:cNvSpPr>
            <a:spLocks noGrp="1"/>
          </p:cNvSpPr>
          <p:nvPr>
            <p:ph type="body" sz="quarter" idx="30"/>
          </p:nvPr>
        </p:nvSpPr>
        <p:spPr>
          <a:xfrm>
            <a:off x="360043"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5" name="Content Placeholder 3">
            <a:extLst>
              <a:ext uri="{FF2B5EF4-FFF2-40B4-BE49-F238E27FC236}">
                <a16:creationId xmlns:a16="http://schemas.microsoft.com/office/drawing/2014/main" id="{FBF46E5C-C7CD-4024-B778-D17BB07C10CB}"/>
              </a:ext>
            </a:extLst>
          </p:cNvPr>
          <p:cNvSpPr>
            <a:spLocks noGrp="1"/>
          </p:cNvSpPr>
          <p:nvPr>
            <p:ph sz="half" idx="29"/>
          </p:nvPr>
        </p:nvSpPr>
        <p:spPr>
          <a:xfrm>
            <a:off x="360043"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4" name="Text Placeholder 21">
            <a:extLst>
              <a:ext uri="{FF2B5EF4-FFF2-40B4-BE49-F238E27FC236}">
                <a16:creationId xmlns:a16="http://schemas.microsoft.com/office/drawing/2014/main" id="{3E2AF5D0-334B-4117-BADC-AC9D08C21C55}"/>
              </a:ext>
            </a:extLst>
          </p:cNvPr>
          <p:cNvSpPr>
            <a:spLocks noGrp="1"/>
          </p:cNvSpPr>
          <p:nvPr>
            <p:ph type="body" sz="quarter" idx="28"/>
          </p:nvPr>
        </p:nvSpPr>
        <p:spPr>
          <a:xfrm>
            <a:off x="3303805"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3" name="Content Placeholder 3">
            <a:extLst>
              <a:ext uri="{FF2B5EF4-FFF2-40B4-BE49-F238E27FC236}">
                <a16:creationId xmlns:a16="http://schemas.microsoft.com/office/drawing/2014/main" id="{542EDCC5-87FC-4341-AA76-9AE955848C54}"/>
              </a:ext>
            </a:extLst>
          </p:cNvPr>
          <p:cNvSpPr>
            <a:spLocks noGrp="1"/>
          </p:cNvSpPr>
          <p:nvPr>
            <p:ph sz="half" idx="27"/>
          </p:nvPr>
        </p:nvSpPr>
        <p:spPr>
          <a:xfrm>
            <a:off x="3303805"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42" name="Text Placeholder 21">
            <a:extLst>
              <a:ext uri="{FF2B5EF4-FFF2-40B4-BE49-F238E27FC236}">
                <a16:creationId xmlns:a16="http://schemas.microsoft.com/office/drawing/2014/main" id="{B6D298D6-0193-4F36-B987-5B03BFD64A79}"/>
              </a:ext>
            </a:extLst>
          </p:cNvPr>
          <p:cNvSpPr>
            <a:spLocks noGrp="1"/>
          </p:cNvSpPr>
          <p:nvPr>
            <p:ph type="body" sz="quarter" idx="26"/>
          </p:nvPr>
        </p:nvSpPr>
        <p:spPr>
          <a:xfrm>
            <a:off x="6205961"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41" name="Content Placeholder 3">
            <a:extLst>
              <a:ext uri="{FF2B5EF4-FFF2-40B4-BE49-F238E27FC236}">
                <a16:creationId xmlns:a16="http://schemas.microsoft.com/office/drawing/2014/main" id="{E25FBBCD-FAB3-496C-9023-BEA9649A7EA4}"/>
              </a:ext>
            </a:extLst>
          </p:cNvPr>
          <p:cNvSpPr>
            <a:spLocks noGrp="1"/>
          </p:cNvSpPr>
          <p:nvPr>
            <p:ph sz="half" idx="25"/>
          </p:nvPr>
        </p:nvSpPr>
        <p:spPr>
          <a:xfrm>
            <a:off x="6205961"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25" name="Text Placeholder 21">
            <a:extLst>
              <a:ext uri="{FF2B5EF4-FFF2-40B4-BE49-F238E27FC236}">
                <a16:creationId xmlns:a16="http://schemas.microsoft.com/office/drawing/2014/main" id="{84EBD52D-9372-4482-9683-865699B9658F}"/>
              </a:ext>
            </a:extLst>
          </p:cNvPr>
          <p:cNvSpPr>
            <a:spLocks noGrp="1"/>
          </p:cNvSpPr>
          <p:nvPr>
            <p:ph type="body" sz="quarter" idx="24"/>
          </p:nvPr>
        </p:nvSpPr>
        <p:spPr>
          <a:xfrm>
            <a:off x="9108118"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9108117"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16" name="Footer Placeholder 4">
            <a:extLst>
              <a:ext uri="{FF2B5EF4-FFF2-40B4-BE49-F238E27FC236}">
                <a16:creationId xmlns:a16="http://schemas.microsoft.com/office/drawing/2014/main" id="{AE5EE307-16A7-4BB4-826C-FE03F2BC5A6B}"/>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23" name="Title 1">
            <a:extLst>
              <a:ext uri="{FF2B5EF4-FFF2-40B4-BE49-F238E27FC236}">
                <a16:creationId xmlns:a16="http://schemas.microsoft.com/office/drawing/2014/main" id="{58AF55B9-1670-44D0-B63B-7F29554D4D19}"/>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24" name="Subtitle 2">
            <a:extLst>
              <a:ext uri="{FF2B5EF4-FFF2-40B4-BE49-F238E27FC236}">
                <a16:creationId xmlns:a16="http://schemas.microsoft.com/office/drawing/2014/main" id="{91211FBE-673D-4273-A607-B348AAB51CAD}"/>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8" name="addin_colorbox" hidden="1">
            <a:extLst>
              <a:ext uri="{FF2B5EF4-FFF2-40B4-BE49-F238E27FC236}">
                <a16:creationId xmlns:a16="http://schemas.microsoft.com/office/drawing/2014/main" id="{68D8861A-56FC-49BC-BC70-59F04372E49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title" hidden="1">
            <a:extLst>
              <a:ext uri="{FF2B5EF4-FFF2-40B4-BE49-F238E27FC236}">
                <a16:creationId xmlns:a16="http://schemas.microsoft.com/office/drawing/2014/main" id="{3435CB16-27EC-4FA8-AFCE-C153EAACC1A8}"/>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EAA5BB91-F0F7-40F1-B570-8C015BFB6B1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1" name="addin_image" hidden="1">
            <a:extLst>
              <a:ext uri="{FF2B5EF4-FFF2-40B4-BE49-F238E27FC236}">
                <a16:creationId xmlns:a16="http://schemas.microsoft.com/office/drawing/2014/main" id="{314857CC-CD3A-4093-9A62-A81D04F21733}"/>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2" name="addin_grouplist" hidden="1">
            <a:extLst>
              <a:ext uri="{FF2B5EF4-FFF2-40B4-BE49-F238E27FC236}">
                <a16:creationId xmlns:a16="http://schemas.microsoft.com/office/drawing/2014/main" id="{CD991C7D-082B-4C2A-9D04-5C93FD4BFAF9}"/>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6" name="addin_logo" hidden="1">
            <a:extLst>
              <a:ext uri="{FF2B5EF4-FFF2-40B4-BE49-F238E27FC236}">
                <a16:creationId xmlns:a16="http://schemas.microsoft.com/office/drawing/2014/main" id="{CDE1D328-C358-480F-B3D9-0D7F90E1FCD9}"/>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7" name="addin_fillplaceholders" hidden="1">
            <a:extLst>
              <a:ext uri="{FF2B5EF4-FFF2-40B4-BE49-F238E27FC236}">
                <a16:creationId xmlns:a16="http://schemas.microsoft.com/office/drawing/2014/main" id="{F6A83423-DC11-43BA-B76B-FDF05773D562}"/>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28" name="addin_colorlist" hidden="1">
            <a:extLst>
              <a:ext uri="{FF2B5EF4-FFF2-40B4-BE49-F238E27FC236}">
                <a16:creationId xmlns:a16="http://schemas.microsoft.com/office/drawing/2014/main" id="{6A73BA5A-B3F5-4DE9-BB13-AF73702D706D}"/>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29" name="addin_background" hidden="1">
            <a:extLst>
              <a:ext uri="{FF2B5EF4-FFF2-40B4-BE49-F238E27FC236}">
                <a16:creationId xmlns:a16="http://schemas.microsoft.com/office/drawing/2014/main" id="{9FE72A3E-01F8-412E-8E98-2BDAA4A674B4}"/>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1589110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e bilder topp">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DC80BDF2-BFAE-4432-9B71-EC93BBDB2643}"/>
              </a:ext>
            </a:extLst>
          </p:cNvPr>
          <p:cNvSpPr>
            <a:spLocks noGrp="1"/>
          </p:cNvSpPr>
          <p:nvPr>
            <p:ph type="pic" sz="quarter" idx="23"/>
          </p:nvPr>
        </p:nvSpPr>
        <p:spPr>
          <a:xfrm>
            <a:off x="360043" y="1081366"/>
            <a:ext cx="2736980" cy="1523583"/>
          </a:xfrm>
          <a:noFill/>
        </p:spPr>
        <p:txBody>
          <a:bodyPr/>
          <a:lstStyle>
            <a:lvl1pPr>
              <a:buNone/>
              <a:defRPr/>
            </a:lvl1pPr>
          </a:lstStyle>
          <a:p>
            <a:r>
              <a:rPr lang="en-US"/>
              <a:t>Click icon to add picture</a:t>
            </a:r>
          </a:p>
        </p:txBody>
      </p:sp>
      <p:sp>
        <p:nvSpPr>
          <p:cNvPr id="16" name="Subtitle 2">
            <a:extLst>
              <a:ext uri="{FF2B5EF4-FFF2-40B4-BE49-F238E27FC236}">
                <a16:creationId xmlns:a16="http://schemas.microsoft.com/office/drawing/2014/main" id="{11FE7522-682F-43A2-922B-D0B51A4624B9}"/>
              </a:ext>
            </a:extLst>
          </p:cNvPr>
          <p:cNvSpPr>
            <a:spLocks noGrp="1"/>
          </p:cNvSpPr>
          <p:nvPr>
            <p:ph type="subTitle" idx="13"/>
          </p:nvPr>
        </p:nvSpPr>
        <p:spPr>
          <a:xfrm>
            <a:off x="360043" y="2790811"/>
            <a:ext cx="2736980" cy="318644"/>
          </a:xfrm>
        </p:spPr>
        <p:txBody>
          <a:bodyPr anchor="t"/>
          <a:lstStyle>
            <a:lvl1pPr marL="0" indent="0" algn="l">
              <a:buNone/>
              <a:defRPr sz="15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30" name="Content Placeholder 3">
            <a:extLst>
              <a:ext uri="{FF2B5EF4-FFF2-40B4-BE49-F238E27FC236}">
                <a16:creationId xmlns:a16="http://schemas.microsoft.com/office/drawing/2014/main" id="{480D74DD-4A50-49DD-9306-A23A22079643}"/>
              </a:ext>
            </a:extLst>
          </p:cNvPr>
          <p:cNvSpPr>
            <a:spLocks noGrp="1"/>
          </p:cNvSpPr>
          <p:nvPr>
            <p:ph sz="half" idx="30"/>
          </p:nvPr>
        </p:nvSpPr>
        <p:spPr>
          <a:xfrm>
            <a:off x="360043" y="3292760"/>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5" name="Picture Placeholder 4">
            <a:extLst>
              <a:ext uri="{FF2B5EF4-FFF2-40B4-BE49-F238E27FC236}">
                <a16:creationId xmlns:a16="http://schemas.microsoft.com/office/drawing/2014/main" id="{E388075E-3AFC-4298-92EB-455858EE4D00}"/>
              </a:ext>
            </a:extLst>
          </p:cNvPr>
          <p:cNvSpPr>
            <a:spLocks noGrp="1"/>
          </p:cNvSpPr>
          <p:nvPr>
            <p:ph type="pic" sz="quarter" idx="22"/>
          </p:nvPr>
        </p:nvSpPr>
        <p:spPr>
          <a:xfrm>
            <a:off x="3286576" y="1081366"/>
            <a:ext cx="2736980" cy="1523583"/>
          </a:xfrm>
          <a:noFill/>
        </p:spPr>
        <p:txBody>
          <a:bodyPr/>
          <a:lstStyle>
            <a:lvl1pPr>
              <a:buNone/>
              <a:defRPr/>
            </a:lvl1pPr>
          </a:lstStyle>
          <a:p>
            <a:r>
              <a:rPr lang="en-US"/>
              <a:t>Click icon to add picture</a:t>
            </a:r>
          </a:p>
        </p:txBody>
      </p:sp>
      <p:sp>
        <p:nvSpPr>
          <p:cNvPr id="22" name="Text Placeholder 21">
            <a:extLst>
              <a:ext uri="{FF2B5EF4-FFF2-40B4-BE49-F238E27FC236}">
                <a16:creationId xmlns:a16="http://schemas.microsoft.com/office/drawing/2014/main" id="{C5EE1A38-0897-4573-99F1-2AAFFB9267F8}"/>
              </a:ext>
            </a:extLst>
          </p:cNvPr>
          <p:cNvSpPr>
            <a:spLocks noGrp="1"/>
          </p:cNvSpPr>
          <p:nvPr>
            <p:ph type="body" sz="quarter" idx="17"/>
          </p:nvPr>
        </p:nvSpPr>
        <p:spPr>
          <a:xfrm>
            <a:off x="3286576"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3286576"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25" name="Picture Placeholder 4">
            <a:extLst>
              <a:ext uri="{FF2B5EF4-FFF2-40B4-BE49-F238E27FC236}">
                <a16:creationId xmlns:a16="http://schemas.microsoft.com/office/drawing/2014/main" id="{3D1BDEE6-8393-45A2-903D-6459074B303C}"/>
              </a:ext>
            </a:extLst>
          </p:cNvPr>
          <p:cNvSpPr>
            <a:spLocks noGrp="1"/>
          </p:cNvSpPr>
          <p:nvPr>
            <p:ph type="pic" sz="quarter" idx="25"/>
          </p:nvPr>
        </p:nvSpPr>
        <p:spPr>
          <a:xfrm>
            <a:off x="6192987" y="1081366"/>
            <a:ext cx="2736980" cy="1523583"/>
          </a:xfrm>
          <a:noFill/>
        </p:spPr>
        <p:txBody>
          <a:bodyPr/>
          <a:lstStyle>
            <a:lvl1pPr>
              <a:buNone/>
              <a:defRPr/>
            </a:lvl1pPr>
          </a:lstStyle>
          <a:p>
            <a:r>
              <a:rPr lang="en-US"/>
              <a:t>Click icon to add picture</a:t>
            </a:r>
          </a:p>
        </p:txBody>
      </p:sp>
      <p:sp>
        <p:nvSpPr>
          <p:cNvPr id="20" name="Text Placeholder 21">
            <a:extLst>
              <a:ext uri="{FF2B5EF4-FFF2-40B4-BE49-F238E27FC236}">
                <a16:creationId xmlns:a16="http://schemas.microsoft.com/office/drawing/2014/main" id="{2D7B525A-A39D-4409-889F-3E50319F94F3}"/>
              </a:ext>
            </a:extLst>
          </p:cNvPr>
          <p:cNvSpPr>
            <a:spLocks noGrp="1"/>
          </p:cNvSpPr>
          <p:nvPr>
            <p:ph type="body" sz="quarter" idx="24"/>
          </p:nvPr>
        </p:nvSpPr>
        <p:spPr>
          <a:xfrm>
            <a:off x="6192987"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28" name="Content Placeholder 3">
            <a:extLst>
              <a:ext uri="{FF2B5EF4-FFF2-40B4-BE49-F238E27FC236}">
                <a16:creationId xmlns:a16="http://schemas.microsoft.com/office/drawing/2014/main" id="{A3C6FFF7-1BD6-4C2E-949A-7AEAD2340CC4}"/>
              </a:ext>
            </a:extLst>
          </p:cNvPr>
          <p:cNvSpPr>
            <a:spLocks noGrp="1"/>
          </p:cNvSpPr>
          <p:nvPr>
            <p:ph sz="half" idx="28"/>
          </p:nvPr>
        </p:nvSpPr>
        <p:spPr>
          <a:xfrm>
            <a:off x="6192987"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9094974" y="1081366"/>
            <a:ext cx="2736980" cy="1523583"/>
          </a:xfrm>
          <a:noFill/>
        </p:spPr>
        <p:txBody>
          <a:bodyPr/>
          <a:lstStyle>
            <a:lvl1pPr>
              <a:buNone/>
              <a:defRPr/>
            </a:lvl1pPr>
          </a:lstStyle>
          <a:p>
            <a:r>
              <a:rPr lang="en-US"/>
              <a:t>Click icon to add picture</a:t>
            </a:r>
          </a:p>
        </p:txBody>
      </p:sp>
      <p:sp>
        <p:nvSpPr>
          <p:cNvPr id="26" name="Text Placeholder 21">
            <a:extLst>
              <a:ext uri="{FF2B5EF4-FFF2-40B4-BE49-F238E27FC236}">
                <a16:creationId xmlns:a16="http://schemas.microsoft.com/office/drawing/2014/main" id="{22AA6F0B-4FE7-4E1E-A833-9372AA448897}"/>
              </a:ext>
            </a:extLst>
          </p:cNvPr>
          <p:cNvSpPr>
            <a:spLocks noGrp="1"/>
          </p:cNvSpPr>
          <p:nvPr>
            <p:ph type="body" sz="quarter" idx="26"/>
          </p:nvPr>
        </p:nvSpPr>
        <p:spPr>
          <a:xfrm>
            <a:off x="9094974" y="2790811"/>
            <a:ext cx="2716858" cy="318644"/>
          </a:xfrm>
        </p:spPr>
        <p:txBody>
          <a:bodyPr anchor="t"/>
          <a:lstStyle>
            <a:lvl1pPr>
              <a:buNone/>
              <a:defRPr lang="en-US" sz="1500" kern="1200" dirty="0">
                <a:solidFill>
                  <a:schemeClr val="tx1"/>
                </a:solidFill>
                <a:latin typeface="+mn-lt"/>
                <a:ea typeface="+mn-ea"/>
                <a:cs typeface="+mn-cs"/>
              </a:defRPr>
            </a:lvl1pPr>
          </a:lstStyle>
          <a:p>
            <a:pPr lvl="0"/>
            <a:r>
              <a:rPr lang="en-US"/>
              <a:t>Click to edit Master text styles</a:t>
            </a:r>
          </a:p>
        </p:txBody>
      </p:sp>
      <p:sp>
        <p:nvSpPr>
          <p:cNvPr id="17" name="Content Placeholder 3">
            <a:extLst>
              <a:ext uri="{FF2B5EF4-FFF2-40B4-BE49-F238E27FC236}">
                <a16:creationId xmlns:a16="http://schemas.microsoft.com/office/drawing/2014/main" id="{586DB7C2-F2F4-4198-835C-1F0811212739}"/>
              </a:ext>
            </a:extLst>
          </p:cNvPr>
          <p:cNvSpPr>
            <a:spLocks noGrp="1"/>
          </p:cNvSpPr>
          <p:nvPr>
            <p:ph sz="half" idx="21"/>
          </p:nvPr>
        </p:nvSpPr>
        <p:spPr>
          <a:xfrm>
            <a:off x="9094974" y="3292761"/>
            <a:ext cx="2736980" cy="2376197"/>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b-NO" noProof="0"/>
          </a:p>
        </p:txBody>
      </p:sp>
      <p:sp>
        <p:nvSpPr>
          <p:cNvPr id="19" name="Footer Placeholder 4">
            <a:extLst>
              <a:ext uri="{FF2B5EF4-FFF2-40B4-BE49-F238E27FC236}">
                <a16:creationId xmlns:a16="http://schemas.microsoft.com/office/drawing/2014/main" id="{9C3F215E-98D7-4E75-AF2C-6DC421F9F514}"/>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23" name="Title 1">
            <a:extLst>
              <a:ext uri="{FF2B5EF4-FFF2-40B4-BE49-F238E27FC236}">
                <a16:creationId xmlns:a16="http://schemas.microsoft.com/office/drawing/2014/main" id="{EF847B60-F309-4884-9832-357BAAD65810}"/>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24" name="addin_colorbox" hidden="1">
            <a:extLst>
              <a:ext uri="{FF2B5EF4-FFF2-40B4-BE49-F238E27FC236}">
                <a16:creationId xmlns:a16="http://schemas.microsoft.com/office/drawing/2014/main" id="{CCB23F58-B073-414A-9542-826ED845D63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1" name="addin_title" hidden="1">
            <a:extLst>
              <a:ext uri="{FF2B5EF4-FFF2-40B4-BE49-F238E27FC236}">
                <a16:creationId xmlns:a16="http://schemas.microsoft.com/office/drawing/2014/main" id="{E0B8CF1B-2796-41B4-98A5-9AA3E93611F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2" name="addin_text" hidden="1">
            <a:extLst>
              <a:ext uri="{FF2B5EF4-FFF2-40B4-BE49-F238E27FC236}">
                <a16:creationId xmlns:a16="http://schemas.microsoft.com/office/drawing/2014/main" id="{F306296F-A7F1-41BF-B943-C7D7FA14781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3" name="addin_image" hidden="1">
            <a:extLst>
              <a:ext uri="{FF2B5EF4-FFF2-40B4-BE49-F238E27FC236}">
                <a16:creationId xmlns:a16="http://schemas.microsoft.com/office/drawing/2014/main" id="{C5CBAE70-7714-47C3-82CB-B11634DACAEB}"/>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34" name="addin_grouplist" hidden="1">
            <a:extLst>
              <a:ext uri="{FF2B5EF4-FFF2-40B4-BE49-F238E27FC236}">
                <a16:creationId xmlns:a16="http://schemas.microsoft.com/office/drawing/2014/main" id="{99881E91-E858-4E37-8704-3C1818D3175A}"/>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35" name="addin_logo" hidden="1">
            <a:extLst>
              <a:ext uri="{FF2B5EF4-FFF2-40B4-BE49-F238E27FC236}">
                <a16:creationId xmlns:a16="http://schemas.microsoft.com/office/drawing/2014/main" id="{D574164F-9CA4-4A10-8C31-D4E2B17D20C6}"/>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6" name="addin_fillplaceholders" hidden="1">
            <a:extLst>
              <a:ext uri="{FF2B5EF4-FFF2-40B4-BE49-F238E27FC236}">
                <a16:creationId xmlns:a16="http://schemas.microsoft.com/office/drawing/2014/main" id="{36B7DCBD-44E1-493E-85B0-E828E93D937C}"/>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addin_fillplaceholders</a:t>
            </a:r>
            <a:endParaRPr lang="nb-NO"/>
          </a:p>
        </p:txBody>
      </p:sp>
      <p:sp>
        <p:nvSpPr>
          <p:cNvPr id="37" name="addin_colorlist" hidden="1">
            <a:extLst>
              <a:ext uri="{FF2B5EF4-FFF2-40B4-BE49-F238E27FC236}">
                <a16:creationId xmlns:a16="http://schemas.microsoft.com/office/drawing/2014/main" id="{E563F0D4-11F4-42DD-9931-F4F51432C39A}"/>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r>
              <a:rPr lang="nb-NO"/>
              <a:t>, halv1, halv2, halv5, halv7</a:t>
            </a:r>
          </a:p>
        </p:txBody>
      </p:sp>
      <p:sp>
        <p:nvSpPr>
          <p:cNvPr id="38" name="addin_background" hidden="1">
            <a:extLst>
              <a:ext uri="{FF2B5EF4-FFF2-40B4-BE49-F238E27FC236}">
                <a16:creationId xmlns:a16="http://schemas.microsoft.com/office/drawing/2014/main" id="{6A47E99E-21A0-4BFE-92CC-423622BC33AB}"/>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102899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0001077-9CBF-4E3B-BC21-E948C160E969}"/>
              </a:ext>
            </a:extLst>
          </p:cNvPr>
          <p:cNvSpPr>
            <a:spLocks noGrp="1"/>
          </p:cNvSpPr>
          <p:nvPr>
            <p:ph type="pic" sz="quarter" idx="20"/>
          </p:nvPr>
        </p:nvSpPr>
        <p:spPr>
          <a:xfrm>
            <a:off x="360044" y="1757497"/>
            <a:ext cx="5611759" cy="3920059"/>
          </a:xfrm>
          <a:prstGeom prst="rect">
            <a:avLst/>
          </a:prstGeom>
          <a:noFill/>
        </p:spPr>
        <p:txBody>
          <a:bodyPr lIns="0" tIns="0" rIns="0" bIns="0"/>
          <a:lstStyle>
            <a:lvl1pPr>
              <a:buNone/>
              <a:defRPr/>
            </a:lvl1pPr>
          </a:lstStyle>
          <a:p>
            <a:r>
              <a:rPr lang="en-US"/>
              <a:t>Click icon to add picture</a:t>
            </a:r>
          </a:p>
        </p:txBody>
      </p:sp>
      <p:sp>
        <p:nvSpPr>
          <p:cNvPr id="13" name="Text Placeholder 12">
            <a:extLst>
              <a:ext uri="{FF2B5EF4-FFF2-40B4-BE49-F238E27FC236}">
                <a16:creationId xmlns:a16="http://schemas.microsoft.com/office/drawing/2014/main" id="{D41D3FFA-A749-48E7-93B6-E3608A598DAF}"/>
              </a:ext>
            </a:extLst>
          </p:cNvPr>
          <p:cNvSpPr>
            <a:spLocks noGrp="1"/>
          </p:cNvSpPr>
          <p:nvPr>
            <p:ph type="body" sz="quarter" idx="15" hasCustomPrompt="1"/>
          </p:nvPr>
        </p:nvSpPr>
        <p:spPr>
          <a:xfrm>
            <a:off x="360045" y="5875993"/>
            <a:ext cx="5611759" cy="182608"/>
          </a:xfrm>
        </p:spPr>
        <p:txBody>
          <a:bodyPr/>
          <a:lstStyle>
            <a:lvl1pPr marL="0" indent="0" algn="r">
              <a:buNone/>
              <a:defRPr sz="750">
                <a:solidFill>
                  <a:srgbClr val="524B48"/>
                </a:solidFill>
              </a:defRPr>
            </a:lvl1pPr>
          </a:lstStyle>
          <a:p>
            <a:pPr lvl="0"/>
            <a:r>
              <a:rPr lang="nb-NO"/>
              <a:t>Fotokreditt / Bildetekst</a:t>
            </a:r>
            <a:endParaRPr lang="en-US"/>
          </a:p>
        </p:txBody>
      </p:sp>
      <p:sp>
        <p:nvSpPr>
          <p:cNvPr id="3" name="Picture Placeholder 2">
            <a:extLst>
              <a:ext uri="{FF2B5EF4-FFF2-40B4-BE49-F238E27FC236}">
                <a16:creationId xmlns:a16="http://schemas.microsoft.com/office/drawing/2014/main" id="{BB89F89F-F92D-4257-8097-9A576478EB56}"/>
              </a:ext>
            </a:extLst>
          </p:cNvPr>
          <p:cNvSpPr>
            <a:spLocks noGrp="1"/>
          </p:cNvSpPr>
          <p:nvPr>
            <p:ph type="pic" sz="quarter" idx="21"/>
          </p:nvPr>
        </p:nvSpPr>
        <p:spPr>
          <a:xfrm>
            <a:off x="6220199" y="1757497"/>
            <a:ext cx="5611759" cy="3920059"/>
          </a:xfrm>
          <a:prstGeom prst="rect">
            <a:avLst/>
          </a:prstGeom>
          <a:noFill/>
        </p:spPr>
        <p:txBody>
          <a:bodyPr lIns="0" tIns="0" rIns="0" bIns="0"/>
          <a:lstStyle>
            <a:lvl1pPr>
              <a:buNone/>
              <a:defRPr/>
            </a:lvl1pPr>
          </a:lstStyle>
          <a:p>
            <a:r>
              <a:rPr lang="en-US"/>
              <a:t>Click icon to add picture</a:t>
            </a:r>
          </a:p>
        </p:txBody>
      </p:sp>
      <p:sp>
        <p:nvSpPr>
          <p:cNvPr id="14" name="Text Placeholder 12">
            <a:extLst>
              <a:ext uri="{FF2B5EF4-FFF2-40B4-BE49-F238E27FC236}">
                <a16:creationId xmlns:a16="http://schemas.microsoft.com/office/drawing/2014/main" id="{BD368394-9DFE-49F7-8B3A-C5D11ABAF3C1}"/>
              </a:ext>
            </a:extLst>
          </p:cNvPr>
          <p:cNvSpPr>
            <a:spLocks noGrp="1"/>
          </p:cNvSpPr>
          <p:nvPr>
            <p:ph type="body" sz="quarter" idx="16" hasCustomPrompt="1"/>
          </p:nvPr>
        </p:nvSpPr>
        <p:spPr>
          <a:xfrm>
            <a:off x="6220199" y="5875993"/>
            <a:ext cx="5611759" cy="182608"/>
          </a:xfrm>
        </p:spPr>
        <p:txBody>
          <a:bodyPr/>
          <a:lstStyle>
            <a:lvl1pPr marL="0" indent="0" algn="r">
              <a:buNone/>
              <a:defRPr sz="750">
                <a:solidFill>
                  <a:srgbClr val="524B48"/>
                </a:solidFill>
              </a:defRPr>
            </a:lvl1pPr>
          </a:lstStyle>
          <a:p>
            <a:pPr lvl="0"/>
            <a:r>
              <a:rPr lang="nb-NO"/>
              <a:t>Fotokreditt / Bildetekst</a:t>
            </a:r>
            <a:endParaRPr lang="en-US"/>
          </a:p>
        </p:txBody>
      </p:sp>
      <p:sp>
        <p:nvSpPr>
          <p:cNvPr id="10" name="Footer Placeholder 4">
            <a:extLst>
              <a:ext uri="{FF2B5EF4-FFF2-40B4-BE49-F238E27FC236}">
                <a16:creationId xmlns:a16="http://schemas.microsoft.com/office/drawing/2014/main" id="{E78C22F4-77A5-4B84-BD5E-2A59A32FB50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8" name="Slide Number Placeholder 17">
            <a:extLst>
              <a:ext uri="{FF2B5EF4-FFF2-40B4-BE49-F238E27FC236}">
                <a16:creationId xmlns:a16="http://schemas.microsoft.com/office/drawing/2014/main" id="{FAE41322-259C-45E1-8EBA-CD9AEBC31A7F}"/>
              </a:ext>
            </a:extLst>
          </p:cNvPr>
          <p:cNvSpPr>
            <a:spLocks noGrp="1"/>
          </p:cNvSpPr>
          <p:nvPr>
            <p:ph type="sldNum" sz="quarter" idx="19"/>
          </p:nvPr>
        </p:nvSpPr>
        <p:spPr/>
        <p:txBody>
          <a:bodyPr/>
          <a:lstStyle/>
          <a:p>
            <a:r>
              <a:rPr lang="en-US"/>
              <a:t>Side </a:t>
            </a:r>
            <a:fld id="{5251F420-7306-4E7C-A79E-F31A38F7D392}" type="slidenum">
              <a:rPr lang="en-US" smtClean="0"/>
              <a:pPr/>
              <a:t>‹#›</a:t>
            </a:fld>
            <a:endParaRPr lang="en-US"/>
          </a:p>
        </p:txBody>
      </p:sp>
      <p:sp>
        <p:nvSpPr>
          <p:cNvPr id="11" name="Title 1">
            <a:extLst>
              <a:ext uri="{FF2B5EF4-FFF2-40B4-BE49-F238E27FC236}">
                <a16:creationId xmlns:a16="http://schemas.microsoft.com/office/drawing/2014/main" id="{84C2A117-22FA-459F-976D-25DB69F1580C}"/>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12" name="Subtitle 2">
            <a:extLst>
              <a:ext uri="{FF2B5EF4-FFF2-40B4-BE49-F238E27FC236}">
                <a16:creationId xmlns:a16="http://schemas.microsoft.com/office/drawing/2014/main" id="{547B788B-9E9A-45A9-B357-364F5972A249}"/>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5" name="addin_colorlist" hidden="1">
            <a:extLst>
              <a:ext uri="{FF2B5EF4-FFF2-40B4-BE49-F238E27FC236}">
                <a16:creationId xmlns:a16="http://schemas.microsoft.com/office/drawing/2014/main" id="{12E1D021-9BB6-483B-B0CA-ABB02941583E}"/>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endParaRPr lang="nb-NO"/>
          </a:p>
        </p:txBody>
      </p:sp>
      <p:sp>
        <p:nvSpPr>
          <p:cNvPr id="16" name="addin_background" hidden="1">
            <a:extLst>
              <a:ext uri="{FF2B5EF4-FFF2-40B4-BE49-F238E27FC236}">
                <a16:creationId xmlns:a16="http://schemas.microsoft.com/office/drawing/2014/main" id="{AE6A6AFF-72F2-4BDB-94A3-D92B38AC6AE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191390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7AE244-E30D-4FB2-98A6-B9EC37B05A95}"/>
              </a:ext>
            </a:extLst>
          </p:cNvPr>
          <p:cNvSpPr>
            <a:spLocks noGrp="1"/>
          </p:cNvSpPr>
          <p:nvPr>
            <p:ph type="pic" sz="quarter" idx="26"/>
          </p:nvPr>
        </p:nvSpPr>
        <p:spPr>
          <a:xfrm>
            <a:off x="360043" y="1754970"/>
            <a:ext cx="3541314" cy="3913988"/>
          </a:xfrm>
          <a:prstGeom prst="rect">
            <a:avLst/>
          </a:prstGeom>
          <a:noFill/>
        </p:spPr>
        <p:txBody>
          <a:bodyPr lIns="0" tIns="0" rIns="0" bIns="0"/>
          <a:lstStyle/>
          <a:p>
            <a:r>
              <a:rPr lang="en-US"/>
              <a:t>Click icon to add picture</a:t>
            </a:r>
          </a:p>
        </p:txBody>
      </p:sp>
      <p:sp>
        <p:nvSpPr>
          <p:cNvPr id="9" name="Picture Placeholder 8">
            <a:extLst>
              <a:ext uri="{FF2B5EF4-FFF2-40B4-BE49-F238E27FC236}">
                <a16:creationId xmlns:a16="http://schemas.microsoft.com/office/drawing/2014/main" id="{4CA0C917-5130-4608-85A6-627EB2AFD5D9}"/>
              </a:ext>
            </a:extLst>
          </p:cNvPr>
          <p:cNvSpPr>
            <a:spLocks noGrp="1"/>
          </p:cNvSpPr>
          <p:nvPr>
            <p:ph type="pic" sz="quarter" idx="27"/>
          </p:nvPr>
        </p:nvSpPr>
        <p:spPr>
          <a:xfrm>
            <a:off x="4333839" y="1754970"/>
            <a:ext cx="3541314" cy="3913988"/>
          </a:xfrm>
          <a:prstGeom prst="rect">
            <a:avLst/>
          </a:prstGeom>
          <a:noFill/>
        </p:spPr>
        <p:txBody>
          <a:bodyPr lIns="0" tIns="0" rIns="0" bIns="0"/>
          <a:lstStyle/>
          <a:p>
            <a:r>
              <a:rPr lang="en-US"/>
              <a:t>Click icon to add picture</a:t>
            </a:r>
          </a:p>
        </p:txBody>
      </p:sp>
      <p:sp>
        <p:nvSpPr>
          <p:cNvPr id="10" name="Picture Placeholder 9">
            <a:extLst>
              <a:ext uri="{FF2B5EF4-FFF2-40B4-BE49-F238E27FC236}">
                <a16:creationId xmlns:a16="http://schemas.microsoft.com/office/drawing/2014/main" id="{B0C61C4C-3830-4483-B223-21FD6F02122E}"/>
              </a:ext>
            </a:extLst>
          </p:cNvPr>
          <p:cNvSpPr>
            <a:spLocks noGrp="1"/>
          </p:cNvSpPr>
          <p:nvPr>
            <p:ph type="pic" sz="quarter" idx="28"/>
          </p:nvPr>
        </p:nvSpPr>
        <p:spPr>
          <a:xfrm>
            <a:off x="8287512" y="1754970"/>
            <a:ext cx="3541314" cy="3913988"/>
          </a:xfrm>
          <a:prstGeom prst="rect">
            <a:avLst/>
          </a:prstGeom>
          <a:noFill/>
        </p:spPr>
        <p:txBody>
          <a:bodyPr lIns="0" tIns="0" rIns="0" bIns="0"/>
          <a:lstStyle/>
          <a:p>
            <a:r>
              <a:rPr lang="en-US"/>
              <a:t>Click icon to add picture</a:t>
            </a:r>
          </a:p>
        </p:txBody>
      </p:sp>
      <p:sp>
        <p:nvSpPr>
          <p:cNvPr id="11" name="Footer Placeholder 4">
            <a:extLst>
              <a:ext uri="{FF2B5EF4-FFF2-40B4-BE49-F238E27FC236}">
                <a16:creationId xmlns:a16="http://schemas.microsoft.com/office/drawing/2014/main" id="{BBD9063C-F778-46E7-8697-C72B9C1AA8F0}"/>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12" name="Text Placeholder 21">
            <a:extLst>
              <a:ext uri="{FF2B5EF4-FFF2-40B4-BE49-F238E27FC236}">
                <a16:creationId xmlns:a16="http://schemas.microsoft.com/office/drawing/2014/main" id="{BCBAFB08-AF77-436F-9BD6-4080968E01EC}"/>
              </a:ext>
            </a:extLst>
          </p:cNvPr>
          <p:cNvSpPr>
            <a:spLocks noGrp="1"/>
          </p:cNvSpPr>
          <p:nvPr>
            <p:ph type="body" sz="quarter" idx="29"/>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3" name="Text Placeholder 21">
            <a:extLst>
              <a:ext uri="{FF2B5EF4-FFF2-40B4-BE49-F238E27FC236}">
                <a16:creationId xmlns:a16="http://schemas.microsoft.com/office/drawing/2014/main" id="{C92CEF28-9974-4654-BC4B-16683224EB29}"/>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4" name="Text Placeholder 21">
            <a:extLst>
              <a:ext uri="{FF2B5EF4-FFF2-40B4-BE49-F238E27FC236}">
                <a16:creationId xmlns:a16="http://schemas.microsoft.com/office/drawing/2014/main" id="{74EB04B7-23CB-400A-AA85-FD8B359FC6B7}"/>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en-US"/>
              <a:t>Click to edit Master text styles</a:t>
            </a:r>
          </a:p>
        </p:txBody>
      </p:sp>
      <p:sp>
        <p:nvSpPr>
          <p:cNvPr id="16" name="Title 1">
            <a:extLst>
              <a:ext uri="{FF2B5EF4-FFF2-40B4-BE49-F238E27FC236}">
                <a16:creationId xmlns:a16="http://schemas.microsoft.com/office/drawing/2014/main" id="{1457E567-3EF4-4752-87D8-A632A0518AA3}"/>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18" name="addin_colorlist" hidden="1">
            <a:extLst>
              <a:ext uri="{FF2B5EF4-FFF2-40B4-BE49-F238E27FC236}">
                <a16:creationId xmlns:a16="http://schemas.microsoft.com/office/drawing/2014/main" id="{192BE3FC-33A9-40BC-A479-57A961956F2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endParaRPr lang="nb-NO"/>
          </a:p>
        </p:txBody>
      </p:sp>
      <p:sp>
        <p:nvSpPr>
          <p:cNvPr id="19" name="addin_background" hidden="1">
            <a:extLst>
              <a:ext uri="{FF2B5EF4-FFF2-40B4-BE49-F238E27FC236}">
                <a16:creationId xmlns:a16="http://schemas.microsoft.com/office/drawing/2014/main" id="{0622262C-05D6-4FA9-AC81-A220F534330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2109212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ort bilde utfyllend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0" y="1262748"/>
            <a:ext cx="12192000" cy="5595252"/>
          </a:xfrm>
          <a:noFill/>
        </p:spPr>
        <p:txBody>
          <a:bodyPr/>
          <a:lstStyle>
            <a:lvl1pPr>
              <a:buNone/>
              <a:defRPr/>
            </a:lvl1pPr>
          </a:lstStyle>
          <a:p>
            <a:r>
              <a:rPr lang="en-US"/>
              <a:t>Click icon to add picture</a:t>
            </a:r>
          </a:p>
        </p:txBody>
      </p:sp>
      <p:sp>
        <p:nvSpPr>
          <p:cNvPr id="5" name="Text Placeholder 4" descr="Logo Universitetet i oslo">
            <a:extLst>
              <a:ext uri="{FF2B5EF4-FFF2-40B4-BE49-F238E27FC236}">
                <a16:creationId xmlns:a16="http://schemas.microsoft.com/office/drawing/2014/main" id="{47006D2C-998F-4DB7-B481-B9B3DCDC0DAF}"/>
              </a:ext>
            </a:extLst>
          </p:cNvPr>
          <p:cNvSpPr>
            <a:spLocks noGrp="1"/>
          </p:cNvSpPr>
          <p:nvPr>
            <p:ph type="body" sz="quarter" idx="28"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7" name="Title 1">
            <a:extLst>
              <a:ext uri="{FF2B5EF4-FFF2-40B4-BE49-F238E27FC236}">
                <a16:creationId xmlns:a16="http://schemas.microsoft.com/office/drawing/2014/main" id="{E61FD05B-C54B-4336-9FA5-A6AE69EA8389}"/>
              </a:ext>
            </a:extLst>
          </p:cNvPr>
          <p:cNvSpPr>
            <a:spLocks noGrp="1"/>
          </p:cNvSpPr>
          <p:nvPr>
            <p:ph type="title"/>
          </p:nvPr>
        </p:nvSpPr>
        <p:spPr>
          <a:xfrm>
            <a:off x="360044" y="360045"/>
            <a:ext cx="11471910" cy="542658"/>
          </a:xfrm>
        </p:spPr>
        <p:txBody>
          <a:bodyPr/>
          <a:lstStyle>
            <a:lvl1pPr>
              <a:defRPr sz="3500"/>
            </a:lvl1pPr>
          </a:lstStyle>
          <a:p>
            <a:r>
              <a:rPr lang="en-US" noProof="0"/>
              <a:t>Click to edit Master title style</a:t>
            </a:r>
            <a:endParaRPr lang="nb-NO" noProof="0"/>
          </a:p>
        </p:txBody>
      </p:sp>
      <p:sp>
        <p:nvSpPr>
          <p:cNvPr id="6" name="addin_colorlist" hidden="1">
            <a:extLst>
              <a:ext uri="{FF2B5EF4-FFF2-40B4-BE49-F238E27FC236}">
                <a16:creationId xmlns:a16="http://schemas.microsoft.com/office/drawing/2014/main" id="{9A57ABF8-B03C-45E1-8D60-C254AB41F39B}"/>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endParaRPr lang="nb-NO"/>
          </a:p>
        </p:txBody>
      </p:sp>
      <p:sp>
        <p:nvSpPr>
          <p:cNvPr id="8" name="addin_background" hidden="1">
            <a:extLst>
              <a:ext uri="{FF2B5EF4-FFF2-40B4-BE49-F238E27FC236}">
                <a16:creationId xmlns:a16="http://schemas.microsoft.com/office/drawing/2014/main" id="{055166DC-2EAE-49E7-B441-171CC1D8ADC6}"/>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370555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8BD289F-AA6B-4FB2-A81B-53023814484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AD1492D-B242-4BDE-940A-6ED6C625F811}"/>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
        <p:nvSpPr>
          <p:cNvPr id="4" name="addin_colorlist" hidden="1">
            <a:extLst>
              <a:ext uri="{FF2B5EF4-FFF2-40B4-BE49-F238E27FC236}">
                <a16:creationId xmlns:a16="http://schemas.microsoft.com/office/drawing/2014/main" id="{D3E5644C-DB70-4CBC-AC2B-038E4820ABBB}"/>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a:t>
            </a:r>
            <a:r>
              <a:rPr lang="nb-NO" err="1"/>
              <a:t>gronn</a:t>
            </a:r>
            <a:endParaRPr lang="nb-NO"/>
          </a:p>
        </p:txBody>
      </p:sp>
      <p:sp>
        <p:nvSpPr>
          <p:cNvPr id="5" name="addin_background" hidden="1">
            <a:extLst>
              <a:ext uri="{FF2B5EF4-FFF2-40B4-BE49-F238E27FC236}">
                <a16:creationId xmlns:a16="http://schemas.microsoft.com/office/drawing/2014/main" id="{3749FA81-9AD1-411B-9F14-0795464A48CC}"/>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Tree>
    <p:extLst>
      <p:ext uri="{BB962C8B-B14F-4D97-AF65-F5344CB8AC3E}">
        <p14:creationId xmlns:p14="http://schemas.microsoft.com/office/powerpoint/2010/main" val="474989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BBC24B24-8D61-4F79-AC7E-CAEA322622F9}"/>
              </a:ext>
            </a:extLst>
          </p:cNvPr>
          <p:cNvSpPr>
            <a:spLocks noGrp="1"/>
          </p:cNvSpPr>
          <p:nvPr>
            <p:ph type="pic" sz="quarter" idx="27"/>
          </p:nvPr>
        </p:nvSpPr>
        <p:spPr>
          <a:xfrm>
            <a:off x="7659098" y="371518"/>
            <a:ext cx="4152735" cy="5325998"/>
          </a:xfrm>
          <a:noFill/>
        </p:spPr>
        <p:txBody>
          <a:bodyPr/>
          <a:lstStyle>
            <a:lvl1pPr>
              <a:buNone/>
              <a:defRPr/>
            </a:lvl1pPr>
          </a:lstStyle>
          <a:p>
            <a:r>
              <a:rPr lang="nb-NO"/>
              <a:t>Klikk ikonet for å legge til et bilde</a:t>
            </a:r>
            <a:endParaRPr lang="en-US"/>
          </a:p>
        </p:txBody>
      </p:sp>
      <p:sp>
        <p:nvSpPr>
          <p:cNvPr id="18" name="Text Placeholder 12">
            <a:extLst>
              <a:ext uri="{FF2B5EF4-FFF2-40B4-BE49-F238E27FC236}">
                <a16:creationId xmlns:a16="http://schemas.microsoft.com/office/drawing/2014/main" id="{51192628-F328-404D-8EFE-7A0B924C2142}"/>
              </a:ext>
            </a:extLst>
          </p:cNvPr>
          <p:cNvSpPr>
            <a:spLocks noGrp="1"/>
          </p:cNvSpPr>
          <p:nvPr>
            <p:ph type="body" sz="quarter" idx="16" hasCustomPrompt="1"/>
          </p:nvPr>
        </p:nvSpPr>
        <p:spPr>
          <a:xfrm>
            <a:off x="7659097" y="5875993"/>
            <a:ext cx="4152735" cy="182608"/>
          </a:xfrm>
        </p:spPr>
        <p:txBody>
          <a:bodyPr/>
          <a:lstStyle>
            <a:lvl1pPr marL="0" indent="0" algn="r">
              <a:buNone/>
              <a:defRPr sz="750">
                <a:solidFill>
                  <a:srgbClr val="524B48"/>
                </a:solidFill>
              </a:defRPr>
            </a:lvl1pPr>
          </a:lstStyle>
          <a:p>
            <a:pPr lvl="0"/>
            <a:r>
              <a:rPr lang="nb-NO"/>
              <a:t>Fotokreditt / Bildetekst</a:t>
            </a:r>
            <a:endParaRPr lang="en-US"/>
          </a:p>
        </p:txBody>
      </p:sp>
      <p:sp>
        <p:nvSpPr>
          <p:cNvPr id="10" name="Title 1">
            <a:extLst>
              <a:ext uri="{FF2B5EF4-FFF2-40B4-BE49-F238E27FC236}">
                <a16:creationId xmlns:a16="http://schemas.microsoft.com/office/drawing/2014/main" id="{700DEDF7-A715-4410-ACF2-29795822FEFA}"/>
              </a:ext>
            </a:extLst>
          </p:cNvPr>
          <p:cNvSpPr>
            <a:spLocks noGrp="1"/>
          </p:cNvSpPr>
          <p:nvPr>
            <p:ph type="title"/>
          </p:nvPr>
        </p:nvSpPr>
        <p:spPr>
          <a:xfrm>
            <a:off x="380168" y="161944"/>
            <a:ext cx="5715831" cy="754068"/>
          </a:xfrm>
        </p:spPr>
        <p:txBody>
          <a:bodyPr/>
          <a:lstStyle>
            <a:lvl1pPr>
              <a:defRPr sz="3500"/>
            </a:lvl1pPr>
          </a:lstStyle>
          <a:p>
            <a:r>
              <a:rPr lang="nb-NO" noProof="0"/>
              <a:t>Klikk for å redigere tittelstil</a:t>
            </a:r>
          </a:p>
        </p:txBody>
      </p:sp>
      <p:sp>
        <p:nvSpPr>
          <p:cNvPr id="9" name="Subtitle 2">
            <a:extLst>
              <a:ext uri="{FF2B5EF4-FFF2-40B4-BE49-F238E27FC236}">
                <a16:creationId xmlns:a16="http://schemas.microsoft.com/office/drawing/2014/main" id="{F0A05AF4-63D3-4127-BC34-6BD82C03AF3F}"/>
              </a:ext>
            </a:extLst>
          </p:cNvPr>
          <p:cNvSpPr>
            <a:spLocks noGrp="1"/>
          </p:cNvSpPr>
          <p:nvPr>
            <p:ph type="subTitle" idx="13"/>
          </p:nvPr>
        </p:nvSpPr>
        <p:spPr>
          <a:xfrm>
            <a:off x="380168" y="1003335"/>
            <a:ext cx="5715831"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29" name="Content Placeholder 3">
            <a:extLst>
              <a:ext uri="{FF2B5EF4-FFF2-40B4-BE49-F238E27FC236}">
                <a16:creationId xmlns:a16="http://schemas.microsoft.com/office/drawing/2014/main" id="{71E44F0B-F496-4E85-AC77-361685F3DAE7}"/>
              </a:ext>
            </a:extLst>
          </p:cNvPr>
          <p:cNvSpPr>
            <a:spLocks noGrp="1"/>
          </p:cNvSpPr>
          <p:nvPr>
            <p:ph sz="half" idx="29"/>
          </p:nvPr>
        </p:nvSpPr>
        <p:spPr>
          <a:xfrm>
            <a:off x="380169" y="1704042"/>
            <a:ext cx="5715831" cy="4354559"/>
          </a:xfrm>
        </p:spPr>
        <p:txBody>
          <a:bodyPr/>
          <a:lstStyle>
            <a:lvl1pPr>
              <a:defRPr sz="2400"/>
            </a:lvl1pPr>
            <a:lvl2pPr>
              <a:defRPr sz="2400"/>
            </a:lvl2pPr>
            <a:lvl3pPr>
              <a:defRPr sz="2400"/>
            </a:lvl3pPr>
            <a:lvl4pPr>
              <a:defRPr sz="2400"/>
            </a:lvl4pPr>
            <a:lvl5pPr>
              <a:defRPr sz="2400"/>
            </a:lvl5pPr>
          </a:lstStyle>
          <a:p>
            <a:pPr lvl="0"/>
            <a:r>
              <a:rPr lang="nb-NO" noProof="0"/>
              <a:t>Rediger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a:p>
        </p:txBody>
      </p:sp>
    </p:spTree>
    <p:extLst>
      <p:ext uri="{BB962C8B-B14F-4D97-AF65-F5344CB8AC3E}">
        <p14:creationId xmlns:p14="http://schemas.microsoft.com/office/powerpoint/2010/main" val="2395872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rside Institutt Farge/Innhold">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a:t> </a:t>
            </a:r>
            <a:endParaRPr lang="en-US"/>
          </a:p>
        </p:txBody>
      </p:sp>
      <p:sp>
        <p:nvSpPr>
          <p:cNvPr id="25" name="Text Placeholder 8">
            <a:extLst>
              <a:ext uri="{FF2B5EF4-FFF2-40B4-BE49-F238E27FC236}">
                <a16:creationId xmlns:a16="http://schemas.microsoft.com/office/drawing/2014/main" id="{542A6449-D96E-414F-A604-C4E12FC569EA}"/>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5" name="Text Placeholder 4">
            <a:extLst>
              <a:ext uri="{FF2B5EF4-FFF2-40B4-BE49-F238E27FC236}">
                <a16:creationId xmlns:a16="http://schemas.microsoft.com/office/drawing/2014/main" id="{03E20FF9-F861-400C-878F-01B664860162}"/>
              </a:ext>
            </a:extLst>
          </p:cNvPr>
          <p:cNvSpPr>
            <a:spLocks noGrp="1"/>
          </p:cNvSpPr>
          <p:nvPr>
            <p:ph type="body" sz="quarter" idx="19"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a:solidFill>
                  <a:schemeClr val="tx1"/>
                </a:solidFill>
                <a:latin typeface="+mj-lt"/>
                <a:ea typeface="+mj-ea"/>
                <a:cs typeface="+mj-cs"/>
              </a:rPr>
              <a:t>Navn på institutt</a:t>
            </a:r>
            <a:endParaRPr lang="en-US"/>
          </a:p>
        </p:txBody>
      </p:sp>
      <p:sp>
        <p:nvSpPr>
          <p:cNvPr id="29" name="Text Placeholder 8">
            <a:extLst>
              <a:ext uri="{FF2B5EF4-FFF2-40B4-BE49-F238E27FC236}">
                <a16:creationId xmlns:a16="http://schemas.microsoft.com/office/drawing/2014/main" id="{D729F8AC-6A5E-427F-BADE-EA072C6164CF}"/>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7" name="Text Placeholder 8">
            <a:extLst>
              <a:ext uri="{FF2B5EF4-FFF2-40B4-BE49-F238E27FC236}">
                <a16:creationId xmlns:a16="http://schemas.microsoft.com/office/drawing/2014/main" id="{548DDD7D-1EE4-480A-9DFC-6999E44EAAFE}"/>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8" name="Text Placeholder 8">
            <a:extLst>
              <a:ext uri="{FF2B5EF4-FFF2-40B4-BE49-F238E27FC236}">
                <a16:creationId xmlns:a16="http://schemas.microsoft.com/office/drawing/2014/main" id="{94EC4BF0-912D-4C74-897D-7058B1C43F41}"/>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Enhet</a:t>
            </a:r>
            <a:endParaRPr lang="en-US"/>
          </a:p>
        </p:txBody>
      </p:sp>
      <p:sp>
        <p:nvSpPr>
          <p:cNvPr id="26" name="Date Placeholder 3">
            <a:extLst>
              <a:ext uri="{FF2B5EF4-FFF2-40B4-BE49-F238E27FC236}">
                <a16:creationId xmlns:a16="http://schemas.microsoft.com/office/drawing/2014/main" id="{4387C63E-1139-41C5-A5DA-C79344301899}"/>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30" name="Graphic 29" descr="UiO segl">
            <a:extLst>
              <a:ext uri="{FF2B5EF4-FFF2-40B4-BE49-F238E27FC236}">
                <a16:creationId xmlns:a16="http://schemas.microsoft.com/office/drawing/2014/main" id="{6E45B275-2917-4791-9D93-B119E57F1E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297485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fullbredde UiO Bilde">
    <p:bg>
      <p:bgPr>
        <a:solidFill>
          <a:schemeClr val="lt1"/>
        </a:solidFill>
        <a:effectLst/>
      </p:bgPr>
    </p:bg>
    <p:spTree>
      <p:nvGrpSpPr>
        <p:cNvPr id="1" name=""/>
        <p:cNvGrpSpPr/>
        <p:nvPr/>
      </p:nvGrpSpPr>
      <p:grpSpPr>
        <a:xfrm>
          <a:off x="0" y="0"/>
          <a:ext cx="0" cy="0"/>
          <a:chOff x="0" y="0"/>
          <a:chExt cx="0" cy="0"/>
        </a:xfrm>
      </p:grpSpPr>
      <p:sp>
        <p:nvSpPr>
          <p:cNvPr id="36" name="Text Placeholder 2" descr="Bakgrunn">
            <a:extLst>
              <a:ext uri="{FF2B5EF4-FFF2-40B4-BE49-F238E27FC236}">
                <a16:creationId xmlns:a16="http://schemas.microsoft.com/office/drawing/2014/main" id="{659A8DBD-BD7A-4EDC-B67F-D66D4E02E6CF}"/>
              </a:ext>
            </a:extLst>
          </p:cNvPr>
          <p:cNvSpPr>
            <a:spLocks noGrp="1"/>
          </p:cNvSpPr>
          <p:nvPr>
            <p:ph type="body" sz="quarter" idx="18" hasCustomPrompt="1"/>
          </p:nvPr>
        </p:nvSpPr>
        <p:spPr>
          <a:xfrm>
            <a:off x="1845483" y="12355"/>
            <a:ext cx="10343114" cy="6833287"/>
          </a:xfrm>
          <a:solidFill>
            <a:schemeClr val="accent4"/>
          </a:solidFill>
        </p:spPr>
        <p:txBody>
          <a:bodyPr/>
          <a:lstStyle>
            <a:lvl1pPr marL="0" indent="0">
              <a:buNone/>
              <a:defRPr sz="200">
                <a:solidFill>
                  <a:srgbClr val="010000"/>
                </a:solidFill>
              </a:defRPr>
            </a:lvl1pPr>
          </a:lstStyle>
          <a:p>
            <a:pPr lvl="0"/>
            <a:r>
              <a:rPr lang="en-US"/>
              <a:t> </a:t>
            </a:r>
          </a:p>
        </p:txBody>
      </p:sp>
      <p:sp>
        <p:nvSpPr>
          <p:cNvPr id="3" name="Picture Placeholder 2">
            <a:extLst>
              <a:ext uri="{FF2B5EF4-FFF2-40B4-BE49-F238E27FC236}">
                <a16:creationId xmlns:a16="http://schemas.microsoft.com/office/drawing/2014/main" id="{2B8534B2-2B3C-45E4-A5C6-20DB83FC5B61}"/>
              </a:ext>
            </a:extLst>
          </p:cNvPr>
          <p:cNvSpPr>
            <a:spLocks noGrp="1"/>
          </p:cNvSpPr>
          <p:nvPr>
            <p:ph type="pic" sz="quarter" idx="22"/>
          </p:nvPr>
        </p:nvSpPr>
        <p:spPr>
          <a:xfrm>
            <a:off x="1846263" y="12356"/>
            <a:ext cx="10345737" cy="6832943"/>
          </a:xfr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18489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7" name="Text Placeholder 6" descr="Logo Universitetet i oslo">
            <a:extLst>
              <a:ext uri="{FF2B5EF4-FFF2-40B4-BE49-F238E27FC236}">
                <a16:creationId xmlns:a16="http://schemas.microsoft.com/office/drawing/2014/main" id="{F29784C4-AE21-4452-BCC9-BC75C914498F}"/>
              </a:ext>
            </a:extLst>
          </p:cNvPr>
          <p:cNvSpPr>
            <a:spLocks noGrp="1"/>
          </p:cNvSpPr>
          <p:nvPr>
            <p:ph type="body" sz="quarter" idx="23" hasCustomPrompt="1"/>
          </p:nvPr>
        </p:nvSpPr>
        <p:spPr>
          <a:xfrm>
            <a:off x="386112" y="381854"/>
            <a:ext cx="5619582" cy="1116919"/>
          </a:xfrm>
          <a:blipFill>
            <a:blip r:embed="rId3">
              <a:extLst>
                <a:ext uri="{96DAC541-7B7A-43D3-8B79-37D633B846F1}">
                  <asvg:svgBlip xmlns:asvg="http://schemas.microsoft.com/office/drawing/2016/SVG/main" r:embed="rId4"/>
                </a:ext>
              </a:extLst>
            </a:blip>
            <a:stretch>
              <a:fillRect/>
            </a:stretch>
          </a:blipFill>
        </p:spPr>
        <p:txBody>
          <a:bodyPr/>
          <a:lstStyle>
            <a:lvl1pPr>
              <a:buNone/>
              <a:defRPr/>
            </a:lvl1pPr>
          </a:lstStyle>
          <a:p>
            <a:pPr lvl="0"/>
            <a:r>
              <a:rPr lang="nb-NO"/>
              <a:t> </a:t>
            </a:r>
            <a:endParaRPr lang="en-US"/>
          </a:p>
        </p:txBody>
      </p:sp>
      <p:sp>
        <p:nvSpPr>
          <p:cNvPr id="39" name="Title 6">
            <a:extLst>
              <a:ext uri="{FF2B5EF4-FFF2-40B4-BE49-F238E27FC236}">
                <a16:creationId xmlns:a16="http://schemas.microsoft.com/office/drawing/2014/main" id="{5D15D34C-2B62-4A4C-AEE9-82137A8B1D88}"/>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p>
        </p:txBody>
      </p:sp>
      <p:sp>
        <p:nvSpPr>
          <p:cNvPr id="40" name="Subtitle 2">
            <a:extLst>
              <a:ext uri="{FF2B5EF4-FFF2-40B4-BE49-F238E27FC236}">
                <a16:creationId xmlns:a16="http://schemas.microsoft.com/office/drawing/2014/main" id="{291ADE13-A8F2-46E2-995A-5B5A00B970CE}"/>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 Etternavn</a:t>
            </a:r>
          </a:p>
        </p:txBody>
      </p:sp>
      <p:sp>
        <p:nvSpPr>
          <p:cNvPr id="42" name="Text Placeholder 8">
            <a:extLst>
              <a:ext uri="{FF2B5EF4-FFF2-40B4-BE49-F238E27FC236}">
                <a16:creationId xmlns:a16="http://schemas.microsoft.com/office/drawing/2014/main" id="{7E6BC4FE-C55B-40DF-BE2C-B4A366CA9E99}"/>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a:t>Tittel</a:t>
            </a:r>
            <a:endParaRPr lang="en-US"/>
          </a:p>
        </p:txBody>
      </p:sp>
      <p:sp>
        <p:nvSpPr>
          <p:cNvPr id="43" name="Text Placeholder 8">
            <a:extLst>
              <a:ext uri="{FF2B5EF4-FFF2-40B4-BE49-F238E27FC236}">
                <a16:creationId xmlns:a16="http://schemas.microsoft.com/office/drawing/2014/main" id="{2A5C5038-A44D-4A5A-B6E6-4A3A6640788E}"/>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a:t>Universitet</a:t>
            </a:r>
            <a:endParaRPr lang="en-US"/>
          </a:p>
        </p:txBody>
      </p:sp>
      <p:sp>
        <p:nvSpPr>
          <p:cNvPr id="41" name="Date Placeholder 3">
            <a:extLst>
              <a:ext uri="{FF2B5EF4-FFF2-40B4-BE49-F238E27FC236}">
                <a16:creationId xmlns:a16="http://schemas.microsoft.com/office/drawing/2014/main" id="{6D771372-9AD5-430D-A81A-2E8203086FDD}"/>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a:highlight>
                <a:srgbClr val="FFFFFF"/>
              </a:highlight>
            </a:endParaRPr>
          </a:p>
        </p:txBody>
      </p:sp>
      <p:sp>
        <p:nvSpPr>
          <p:cNvPr id="38" name="Text Placeholder 4">
            <a:extLst>
              <a:ext uri="{FF2B5EF4-FFF2-40B4-BE49-F238E27FC236}">
                <a16:creationId xmlns:a16="http://schemas.microsoft.com/office/drawing/2014/main" id="{17DA3A3C-41C9-4BB1-8AF6-64A31B42E67A}"/>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a:t> </a:t>
            </a:r>
            <a:endParaRPr lang="en-US"/>
          </a:p>
        </p:txBody>
      </p:sp>
      <p:sp>
        <p:nvSpPr>
          <p:cNvPr id="15" name="addin_colorbox" hidden="1">
            <a:extLst>
              <a:ext uri="{FF2B5EF4-FFF2-40B4-BE49-F238E27FC236}">
                <a16:creationId xmlns:a16="http://schemas.microsoft.com/office/drawing/2014/main" id="{49401EE1-2446-4FF1-9952-199B1AD33AA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title" hidden="1">
            <a:extLst>
              <a:ext uri="{FF2B5EF4-FFF2-40B4-BE49-F238E27FC236}">
                <a16:creationId xmlns:a16="http://schemas.microsoft.com/office/drawing/2014/main" id="{7838A1EF-4F8F-4E02-84A8-CBDE742A016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7" name="addin_text" hidden="1">
            <a:extLst>
              <a:ext uri="{FF2B5EF4-FFF2-40B4-BE49-F238E27FC236}">
                <a16:creationId xmlns:a16="http://schemas.microsoft.com/office/drawing/2014/main" id="{1520438F-077B-4383-9B2E-BA087AF71C6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8" name="addin_image" hidden="1">
            <a:extLst>
              <a:ext uri="{FF2B5EF4-FFF2-40B4-BE49-F238E27FC236}">
                <a16:creationId xmlns:a16="http://schemas.microsoft.com/office/drawing/2014/main" id="{9AA4849A-5DB1-449C-B5F9-8D23CAAC0678}"/>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9" name="addin_grouplist" hidden="1">
            <a:extLst>
              <a:ext uri="{FF2B5EF4-FFF2-40B4-BE49-F238E27FC236}">
                <a16:creationId xmlns:a16="http://schemas.microsoft.com/office/drawing/2014/main" id="{6FF82BAB-E28F-4E02-86D8-FEDC0BED1A1D}"/>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1" name="addin_logo" hidden="1">
            <a:extLst>
              <a:ext uri="{FF2B5EF4-FFF2-40B4-BE49-F238E27FC236}">
                <a16:creationId xmlns:a16="http://schemas.microsoft.com/office/drawing/2014/main" id="{EA3D402A-5E41-4E74-BCFE-6ECD172AE4E3}"/>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6" name="addin_colorbox" hidden="1">
            <a:extLst>
              <a:ext uri="{FF2B5EF4-FFF2-40B4-BE49-F238E27FC236}">
                <a16:creationId xmlns:a16="http://schemas.microsoft.com/office/drawing/2014/main" id="{B21C5878-1C16-4124-B18E-3FD702004B13}"/>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7" name="addin_title" hidden="1">
            <a:extLst>
              <a:ext uri="{FF2B5EF4-FFF2-40B4-BE49-F238E27FC236}">
                <a16:creationId xmlns:a16="http://schemas.microsoft.com/office/drawing/2014/main" id="{25090456-9625-456B-9BF8-33469B9C80F5}"/>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8" name="addin_text" hidden="1">
            <a:extLst>
              <a:ext uri="{FF2B5EF4-FFF2-40B4-BE49-F238E27FC236}">
                <a16:creationId xmlns:a16="http://schemas.microsoft.com/office/drawing/2014/main" id="{335F99C5-F1AA-4F79-BB95-80F64E93637D}"/>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addin_image" hidden="1">
            <a:extLst>
              <a:ext uri="{FF2B5EF4-FFF2-40B4-BE49-F238E27FC236}">
                <a16:creationId xmlns:a16="http://schemas.microsoft.com/office/drawing/2014/main" id="{8F68B54B-8B5A-4C05-93DB-7F2DC877EF5E}"/>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30" name="addin_grouplist" hidden="1">
            <a:extLst>
              <a:ext uri="{FF2B5EF4-FFF2-40B4-BE49-F238E27FC236}">
                <a16:creationId xmlns:a16="http://schemas.microsoft.com/office/drawing/2014/main" id="{F2089761-1A50-4072-9872-C62B5CA9E1F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pic>
        <p:nvPicPr>
          <p:cNvPr id="31" name="logo_hvit" descr="UiO Segl" hidden="1">
            <a:extLst>
              <a:ext uri="{FF2B5EF4-FFF2-40B4-BE49-F238E27FC236}">
                <a16:creationId xmlns:a16="http://schemas.microsoft.com/office/drawing/2014/main" id="{27B17C39-2B30-4789-8BEA-4AE4B2320B7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3" y="5458074"/>
            <a:ext cx="1025436" cy="1025436"/>
          </a:xfrm>
          <a:prstGeom prst="rect">
            <a:avLst/>
          </a:prstGeom>
        </p:spPr>
      </p:pic>
      <p:pic>
        <p:nvPicPr>
          <p:cNvPr id="32" name="logo_sort" descr="UiO segl" hidden="1">
            <a:extLst>
              <a:ext uri="{FF2B5EF4-FFF2-40B4-BE49-F238E27FC236}">
                <a16:creationId xmlns:a16="http://schemas.microsoft.com/office/drawing/2014/main" id="{46600C4D-987E-4F2B-917A-380F2324CB5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85613" y="5456640"/>
            <a:ext cx="1025421" cy="1025421"/>
          </a:xfrm>
          <a:prstGeom prst="rect">
            <a:avLst/>
          </a:prstGeom>
        </p:spPr>
      </p:pic>
      <p:sp>
        <p:nvSpPr>
          <p:cNvPr id="34" name="addin_logo" hidden="1">
            <a:extLst>
              <a:ext uri="{FF2B5EF4-FFF2-40B4-BE49-F238E27FC236}">
                <a16:creationId xmlns:a16="http://schemas.microsoft.com/office/drawing/2014/main" id="{E5963F14-DFC9-40C0-BCD0-4A837E431DF5}"/>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5" name="addin_colorlist" hidden="1">
            <a:extLst>
              <a:ext uri="{FF2B5EF4-FFF2-40B4-BE49-F238E27FC236}">
                <a16:creationId xmlns:a16="http://schemas.microsoft.com/office/drawing/2014/main" id="{B73620FB-5D82-4728-A1F9-C75D53925FBA}"/>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kapfor1, kapfor4, kapfor5, kapfor6, kapfor7</a:t>
            </a:r>
          </a:p>
        </p:txBody>
      </p:sp>
      <p:sp>
        <p:nvSpPr>
          <p:cNvPr id="33" name="Text Placeholder 3">
            <a:extLst>
              <a:ext uri="{FF2B5EF4-FFF2-40B4-BE49-F238E27FC236}">
                <a16:creationId xmlns:a16="http://schemas.microsoft.com/office/drawing/2014/main" id="{09EEDD50-63E6-41B4-83C0-DB199267B4E5}"/>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err="1"/>
              <a:t>Underoverskrift</a:t>
            </a:r>
            <a:endParaRPr lang="en-US"/>
          </a:p>
        </p:txBody>
      </p:sp>
    </p:spTree>
    <p:extLst>
      <p:ext uri="{BB962C8B-B14F-4D97-AF65-F5344CB8AC3E}">
        <p14:creationId xmlns:p14="http://schemas.microsoft.com/office/powerpoint/2010/main" val="2261247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924034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nhold">
  <p:cSld name="1_Innho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80168" y="161944"/>
            <a:ext cx="11431600" cy="754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2600"/>
              <a:buFont typeface="Arial"/>
              <a:buNone/>
              <a:defRPr sz="3467"/>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5"/>
          <p:cNvSpPr txBox="1">
            <a:spLocks noGrp="1"/>
          </p:cNvSpPr>
          <p:nvPr>
            <p:ph type="body" idx="1"/>
          </p:nvPr>
        </p:nvSpPr>
        <p:spPr>
          <a:xfrm>
            <a:off x="380168" y="1180008"/>
            <a:ext cx="11431600" cy="47200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1200"/>
              </a:spcBef>
              <a:spcAft>
                <a:spcPts val="0"/>
              </a:spcAft>
              <a:buClr>
                <a:srgbClr val="000000"/>
              </a:buClr>
              <a:buSzPts val="1400"/>
              <a:buFont typeface="Arial"/>
              <a:buNone/>
              <a:defRPr sz="1867" b="0" i="0" u="none" cap="none">
                <a:solidFill>
                  <a:srgbClr val="000000"/>
                </a:solidFill>
                <a:latin typeface="Arial"/>
                <a:ea typeface="Arial"/>
                <a:cs typeface="Arial"/>
                <a:sym typeface="Arial"/>
              </a:defRPr>
            </a:lvl1pPr>
            <a:lvl2pPr marL="1219170" lvl="1" indent="-423323" algn="l" rtl="0">
              <a:lnSpc>
                <a:spcPct val="100000"/>
              </a:lnSpc>
              <a:spcBef>
                <a:spcPts val="533"/>
              </a:spcBef>
              <a:spcAft>
                <a:spcPts val="0"/>
              </a:spcAft>
              <a:buClr>
                <a:schemeClr val="dk1"/>
              </a:buClr>
              <a:buSzPts val="1400"/>
              <a:buChar char="•"/>
              <a:defRPr/>
            </a:lvl2pPr>
            <a:lvl3pPr marL="1828754" lvl="2" indent="-423323" algn="l" rtl="0">
              <a:lnSpc>
                <a:spcPct val="100000"/>
              </a:lnSpc>
              <a:spcBef>
                <a:spcPts val="533"/>
              </a:spcBef>
              <a:spcAft>
                <a:spcPts val="0"/>
              </a:spcAft>
              <a:buClr>
                <a:schemeClr val="dk1"/>
              </a:buClr>
              <a:buSzPts val="14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0" name="Google Shape;70;p15"/>
          <p:cNvSpPr txBox="1">
            <a:spLocks noGrp="1"/>
          </p:cNvSpPr>
          <p:nvPr>
            <p:ph type="ftr" idx="11"/>
          </p:nvPr>
        </p:nvSpPr>
        <p:spPr>
          <a:xfrm>
            <a:off x="1837732" y="6243181"/>
            <a:ext cx="1501200" cy="2592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11266367" y="6263528"/>
            <a:ext cx="5996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r>
              <a:rPr lang="en-GB"/>
              <a:t>Side </a:t>
            </a:r>
            <a:fld id="{00000000-1234-1234-1234-123412341234}" type="slidenum">
              <a:rPr lang="no"/>
              <a:pPr/>
              <a:t>‹#›</a:t>
            </a:fld>
            <a:endParaRPr/>
          </a:p>
        </p:txBody>
      </p:sp>
    </p:spTree>
    <p:extLst>
      <p:ext uri="{BB962C8B-B14F-4D97-AF65-F5344CB8AC3E}">
        <p14:creationId xmlns:p14="http://schemas.microsoft.com/office/powerpoint/2010/main" val="154305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76"/>
        <p:cNvGrpSpPr/>
        <p:nvPr/>
      </p:nvGrpSpPr>
      <p:grpSpPr>
        <a:xfrm>
          <a:off x="0" y="0"/>
          <a:ext cx="0" cy="0"/>
          <a:chOff x="0" y="0"/>
          <a:chExt cx="0" cy="0"/>
        </a:xfrm>
      </p:grpSpPr>
      <p:sp>
        <p:nvSpPr>
          <p:cNvPr id="77" name="Google Shape;77;p17"/>
          <p:cNvSpPr/>
          <p:nvPr/>
        </p:nvSpPr>
        <p:spPr>
          <a:xfrm flipH="1">
            <a:off x="0" y="-167"/>
            <a:ext cx="6096000" cy="6858000"/>
          </a:xfrm>
          <a:prstGeom prst="rect">
            <a:avLst/>
          </a:prstGeom>
          <a:solidFill>
            <a:srgbClr val="E5EB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900"/>
              <a:buFont typeface="Arial"/>
              <a:buNone/>
            </a:pPr>
            <a:endParaRPr sz="1200">
              <a:solidFill>
                <a:schemeClr val="dk1"/>
              </a:solidFill>
              <a:latin typeface="Arial"/>
              <a:ea typeface="Arial"/>
              <a:cs typeface="Arial"/>
              <a:sym typeface="Arial"/>
            </a:endParaRPr>
          </a:p>
        </p:txBody>
      </p:sp>
      <p:sp>
        <p:nvSpPr>
          <p:cNvPr id="78" name="Google Shape;78;p17"/>
          <p:cNvSpPr txBox="1">
            <a:spLocks noGrp="1"/>
          </p:cNvSpPr>
          <p:nvPr>
            <p:ph type="title"/>
          </p:nvPr>
        </p:nvSpPr>
        <p:spPr>
          <a:xfrm>
            <a:off x="351652" y="3082672"/>
            <a:ext cx="5358800" cy="692487"/>
          </a:xfrm>
          <a:prstGeom prst="rect">
            <a:avLst/>
          </a:prstGeom>
          <a:noFill/>
          <a:ln>
            <a:noFill/>
          </a:ln>
        </p:spPr>
        <p:txBody>
          <a:bodyPr spcFirstLastPara="1" wrap="square" lIns="68575" tIns="68575" rIns="68575" bIns="68575" anchor="ctr" anchorCtr="0">
            <a:spAutoFit/>
          </a:bodyPr>
          <a:lstStyle>
            <a:lvl1pPr lvl="0" algn="ctr" rtl="0">
              <a:lnSpc>
                <a:spcPct val="90000"/>
              </a:lnSpc>
              <a:spcBef>
                <a:spcPts val="0"/>
              </a:spcBef>
              <a:spcAft>
                <a:spcPts val="0"/>
              </a:spcAft>
              <a:buClr>
                <a:schemeClr val="dk1"/>
              </a:buClr>
              <a:buSzPts val="3200"/>
              <a:buFont typeface="Arial"/>
              <a:buNone/>
              <a:defRPr sz="4000"/>
            </a:lvl1pPr>
            <a:lvl2pPr lvl="1" algn="ctr" rtl="0">
              <a:spcBef>
                <a:spcPts val="0"/>
              </a:spcBef>
              <a:spcAft>
                <a:spcPts val="0"/>
              </a:spcAft>
              <a:buSzPts val="3200"/>
              <a:buNone/>
              <a:defRPr sz="5600"/>
            </a:lvl2pPr>
            <a:lvl3pPr lvl="2" algn="ctr" rtl="0">
              <a:spcBef>
                <a:spcPts val="0"/>
              </a:spcBef>
              <a:spcAft>
                <a:spcPts val="0"/>
              </a:spcAft>
              <a:buSzPts val="3200"/>
              <a:buNone/>
              <a:defRPr sz="5600"/>
            </a:lvl3pPr>
            <a:lvl4pPr lvl="3" algn="ctr" rtl="0">
              <a:spcBef>
                <a:spcPts val="0"/>
              </a:spcBef>
              <a:spcAft>
                <a:spcPts val="0"/>
              </a:spcAft>
              <a:buSzPts val="3200"/>
              <a:buNone/>
              <a:defRPr sz="5600"/>
            </a:lvl4pPr>
            <a:lvl5pPr lvl="4" algn="ctr" rtl="0">
              <a:spcBef>
                <a:spcPts val="0"/>
              </a:spcBef>
              <a:spcAft>
                <a:spcPts val="0"/>
              </a:spcAft>
              <a:buSzPts val="3200"/>
              <a:buNone/>
              <a:defRPr sz="5600"/>
            </a:lvl5pPr>
            <a:lvl6pPr lvl="5" algn="ctr" rtl="0">
              <a:spcBef>
                <a:spcPts val="0"/>
              </a:spcBef>
              <a:spcAft>
                <a:spcPts val="0"/>
              </a:spcAft>
              <a:buSzPts val="3200"/>
              <a:buNone/>
              <a:defRPr sz="5600"/>
            </a:lvl6pPr>
            <a:lvl7pPr lvl="6" algn="ctr" rtl="0">
              <a:spcBef>
                <a:spcPts val="0"/>
              </a:spcBef>
              <a:spcAft>
                <a:spcPts val="0"/>
              </a:spcAft>
              <a:buSzPts val="3200"/>
              <a:buNone/>
              <a:defRPr sz="5600"/>
            </a:lvl7pPr>
            <a:lvl8pPr lvl="7" algn="ctr" rtl="0">
              <a:spcBef>
                <a:spcPts val="0"/>
              </a:spcBef>
              <a:spcAft>
                <a:spcPts val="0"/>
              </a:spcAft>
              <a:buSzPts val="3200"/>
              <a:buNone/>
              <a:defRPr sz="5600"/>
            </a:lvl8pPr>
            <a:lvl9pPr lvl="8" algn="ctr" rtl="0">
              <a:spcBef>
                <a:spcPts val="0"/>
              </a:spcBef>
              <a:spcAft>
                <a:spcPts val="0"/>
              </a:spcAft>
              <a:buSzPts val="3200"/>
              <a:buNone/>
              <a:defRPr sz="5600"/>
            </a:lvl9pPr>
          </a:lstStyle>
          <a:p>
            <a:endParaRPr/>
          </a:p>
        </p:txBody>
      </p:sp>
      <p:sp>
        <p:nvSpPr>
          <p:cNvPr id="79" name="Google Shape;79;p17"/>
          <p:cNvSpPr txBox="1">
            <a:spLocks noGrp="1"/>
          </p:cNvSpPr>
          <p:nvPr>
            <p:ph type="body" idx="1"/>
          </p:nvPr>
        </p:nvSpPr>
        <p:spPr>
          <a:xfrm>
            <a:off x="6586000" y="965433"/>
            <a:ext cx="5116000" cy="4926800"/>
          </a:xfrm>
          <a:prstGeom prst="rect">
            <a:avLst/>
          </a:prstGeom>
          <a:noFill/>
          <a:ln>
            <a:noFill/>
          </a:ln>
        </p:spPr>
        <p:txBody>
          <a:bodyPr spcFirstLastPara="1" wrap="square" lIns="68575" tIns="68575" rIns="68575" bIns="68575" anchor="ctr" anchorCtr="0">
            <a:normAutofit/>
          </a:bodyPr>
          <a:lstStyle>
            <a:lvl1pPr marL="609585" lvl="0" indent="-423323" algn="l" rtl="0">
              <a:lnSpc>
                <a:spcPct val="100000"/>
              </a:lnSpc>
              <a:spcBef>
                <a:spcPts val="0"/>
              </a:spcBef>
              <a:spcAft>
                <a:spcPts val="0"/>
              </a:spcAft>
              <a:buClr>
                <a:srgbClr val="0C0C0C"/>
              </a:buClr>
              <a:buSzPts val="1400"/>
              <a:buChar char="●"/>
              <a:defRPr sz="2133">
                <a:solidFill>
                  <a:srgbClr val="0C0C0C"/>
                </a:solidFill>
              </a:defRPr>
            </a:lvl1pPr>
            <a:lvl2pPr marL="1219170" lvl="1" indent="-397923" algn="l" rtl="0">
              <a:lnSpc>
                <a:spcPct val="100000"/>
              </a:lnSpc>
              <a:spcBef>
                <a:spcPts val="800"/>
              </a:spcBef>
              <a:spcAft>
                <a:spcPts val="0"/>
              </a:spcAft>
              <a:buClr>
                <a:schemeClr val="dk1"/>
              </a:buClr>
              <a:buSzPts val="1100"/>
              <a:buChar char="○"/>
              <a:defRPr/>
            </a:lvl2pPr>
            <a:lvl3pPr marL="1828754" lvl="2" indent="-397923" algn="l" rtl="0">
              <a:lnSpc>
                <a:spcPct val="100000"/>
              </a:lnSpc>
              <a:spcBef>
                <a:spcPts val="0"/>
              </a:spcBef>
              <a:spcAft>
                <a:spcPts val="0"/>
              </a:spcAft>
              <a:buClr>
                <a:schemeClr val="dk1"/>
              </a:buClr>
              <a:buSzPts val="1100"/>
              <a:buChar char="■"/>
              <a:defRPr/>
            </a:lvl3pPr>
            <a:lvl4pPr marL="2438339" lvl="3" indent="-397923" algn="l" rtl="0">
              <a:lnSpc>
                <a:spcPct val="100000"/>
              </a:lnSpc>
              <a:spcBef>
                <a:spcPts val="0"/>
              </a:spcBef>
              <a:spcAft>
                <a:spcPts val="0"/>
              </a:spcAft>
              <a:buClr>
                <a:schemeClr val="dk1"/>
              </a:buClr>
              <a:buSzPts val="1100"/>
              <a:buChar char="●"/>
              <a:defRPr/>
            </a:lvl4pPr>
            <a:lvl5pPr marL="3047924" lvl="4" indent="-397923" algn="l" rtl="0">
              <a:lnSpc>
                <a:spcPct val="100000"/>
              </a:lnSpc>
              <a:spcBef>
                <a:spcPts val="0"/>
              </a:spcBef>
              <a:spcAft>
                <a:spcPts val="0"/>
              </a:spcAft>
              <a:buClr>
                <a:schemeClr val="dk1"/>
              </a:buClr>
              <a:buSzPts val="1100"/>
              <a:buChar char="○"/>
              <a:defRPr/>
            </a:lvl5pPr>
            <a:lvl6pPr marL="3657509" lvl="5" indent="-397923" algn="l" rtl="0">
              <a:lnSpc>
                <a:spcPct val="90000"/>
              </a:lnSpc>
              <a:spcBef>
                <a:spcPts val="0"/>
              </a:spcBef>
              <a:spcAft>
                <a:spcPts val="0"/>
              </a:spcAft>
              <a:buClr>
                <a:schemeClr val="dk1"/>
              </a:buClr>
              <a:buSzPts val="1100"/>
              <a:buChar char="■"/>
              <a:defRPr/>
            </a:lvl6pPr>
            <a:lvl7pPr marL="4267093" lvl="6" indent="-397923" algn="l" rtl="0">
              <a:lnSpc>
                <a:spcPct val="90000"/>
              </a:lnSpc>
              <a:spcBef>
                <a:spcPts val="0"/>
              </a:spcBef>
              <a:spcAft>
                <a:spcPts val="0"/>
              </a:spcAft>
              <a:buClr>
                <a:schemeClr val="dk1"/>
              </a:buClr>
              <a:buSzPts val="1100"/>
              <a:buChar char="●"/>
              <a:defRPr/>
            </a:lvl7pPr>
            <a:lvl8pPr marL="4876678" lvl="7" indent="-397923" algn="l" rtl="0">
              <a:lnSpc>
                <a:spcPct val="90000"/>
              </a:lnSpc>
              <a:spcBef>
                <a:spcPts val="0"/>
              </a:spcBef>
              <a:spcAft>
                <a:spcPts val="0"/>
              </a:spcAft>
              <a:buClr>
                <a:schemeClr val="dk1"/>
              </a:buClr>
              <a:buSzPts val="1100"/>
              <a:buChar char="○"/>
              <a:defRPr/>
            </a:lvl8pPr>
            <a:lvl9pPr marL="5486263" lvl="8" indent="-397923" algn="l" rtl="0">
              <a:lnSpc>
                <a:spcPct val="90000"/>
              </a:lnSpc>
              <a:spcBef>
                <a:spcPts val="0"/>
              </a:spcBef>
              <a:spcAft>
                <a:spcPts val="0"/>
              </a:spcAft>
              <a:buClr>
                <a:schemeClr val="dk1"/>
              </a:buClr>
              <a:buSzPts val="1100"/>
              <a:buChar char="■"/>
              <a:defRPr/>
            </a:lvl9pPr>
          </a:lstStyle>
          <a:p>
            <a:endParaRPr/>
          </a:p>
        </p:txBody>
      </p:sp>
      <p:sp>
        <p:nvSpPr>
          <p:cNvPr id="80" name="Google Shape;80;p17"/>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lvl="0" indent="0" algn="r" rtl="0">
              <a:buClr>
                <a:srgbClr val="524B48"/>
              </a:buClr>
              <a:buSzPts val="600"/>
              <a:buFont typeface="Arial"/>
              <a:buNone/>
              <a:defRPr sz="800">
                <a:solidFill>
                  <a:srgbClr val="524B48"/>
                </a:solidFill>
                <a:latin typeface="Arial"/>
                <a:ea typeface="Arial"/>
                <a:cs typeface="Arial"/>
                <a:sym typeface="Arial"/>
              </a:defRPr>
            </a:lvl1pPr>
            <a:lvl2pPr marL="0" lvl="1" indent="0" algn="r" rtl="0">
              <a:buClr>
                <a:srgbClr val="524B48"/>
              </a:buClr>
              <a:buSzPts val="600"/>
              <a:buFont typeface="Arial"/>
              <a:buNone/>
              <a:defRPr sz="800">
                <a:solidFill>
                  <a:srgbClr val="524B48"/>
                </a:solidFill>
                <a:latin typeface="Arial"/>
                <a:ea typeface="Arial"/>
                <a:cs typeface="Arial"/>
                <a:sym typeface="Arial"/>
              </a:defRPr>
            </a:lvl2pPr>
            <a:lvl3pPr marL="0" lvl="2" indent="0" algn="r" rtl="0">
              <a:buClr>
                <a:srgbClr val="524B48"/>
              </a:buClr>
              <a:buSzPts val="600"/>
              <a:buFont typeface="Arial"/>
              <a:buNone/>
              <a:defRPr sz="800">
                <a:solidFill>
                  <a:srgbClr val="524B48"/>
                </a:solidFill>
                <a:latin typeface="Arial"/>
                <a:ea typeface="Arial"/>
                <a:cs typeface="Arial"/>
                <a:sym typeface="Arial"/>
              </a:defRPr>
            </a:lvl3pPr>
            <a:lvl4pPr marL="0" lvl="3" indent="0" algn="r" rtl="0">
              <a:buClr>
                <a:srgbClr val="524B48"/>
              </a:buClr>
              <a:buSzPts val="600"/>
              <a:buFont typeface="Arial"/>
              <a:buNone/>
              <a:defRPr sz="800">
                <a:solidFill>
                  <a:srgbClr val="524B48"/>
                </a:solidFill>
                <a:latin typeface="Arial"/>
                <a:ea typeface="Arial"/>
                <a:cs typeface="Arial"/>
                <a:sym typeface="Arial"/>
              </a:defRPr>
            </a:lvl4pPr>
            <a:lvl5pPr marL="0" lvl="4" indent="0" algn="r" rtl="0">
              <a:buClr>
                <a:srgbClr val="524B48"/>
              </a:buClr>
              <a:buSzPts val="600"/>
              <a:buFont typeface="Arial"/>
              <a:buNone/>
              <a:defRPr sz="800">
                <a:solidFill>
                  <a:srgbClr val="524B48"/>
                </a:solidFill>
                <a:latin typeface="Arial"/>
                <a:ea typeface="Arial"/>
                <a:cs typeface="Arial"/>
                <a:sym typeface="Arial"/>
              </a:defRPr>
            </a:lvl5pPr>
            <a:lvl6pPr marL="0" lvl="5" indent="0" algn="r" rtl="0">
              <a:buClr>
                <a:srgbClr val="524B48"/>
              </a:buClr>
              <a:buSzPts val="600"/>
              <a:buFont typeface="Arial"/>
              <a:buNone/>
              <a:defRPr sz="800">
                <a:solidFill>
                  <a:srgbClr val="524B48"/>
                </a:solidFill>
                <a:latin typeface="Arial"/>
                <a:ea typeface="Arial"/>
                <a:cs typeface="Arial"/>
                <a:sym typeface="Arial"/>
              </a:defRPr>
            </a:lvl6pPr>
            <a:lvl7pPr marL="0" lvl="6" indent="0" algn="r" rtl="0">
              <a:buClr>
                <a:srgbClr val="524B48"/>
              </a:buClr>
              <a:buSzPts val="600"/>
              <a:buFont typeface="Arial"/>
              <a:buNone/>
              <a:defRPr sz="800">
                <a:solidFill>
                  <a:srgbClr val="524B48"/>
                </a:solidFill>
                <a:latin typeface="Arial"/>
                <a:ea typeface="Arial"/>
                <a:cs typeface="Arial"/>
                <a:sym typeface="Arial"/>
              </a:defRPr>
            </a:lvl7pPr>
            <a:lvl8pPr marL="0" lvl="7" indent="0" algn="r" rtl="0">
              <a:buClr>
                <a:srgbClr val="524B48"/>
              </a:buClr>
              <a:buSzPts val="600"/>
              <a:buFont typeface="Arial"/>
              <a:buNone/>
              <a:defRPr sz="800">
                <a:solidFill>
                  <a:srgbClr val="524B48"/>
                </a:solidFill>
                <a:latin typeface="Arial"/>
                <a:ea typeface="Arial"/>
                <a:cs typeface="Arial"/>
                <a:sym typeface="Arial"/>
              </a:defRPr>
            </a:lvl8pPr>
            <a:lvl9pPr marL="0" lvl="8" indent="0" algn="r" rtl="0">
              <a:buClr>
                <a:srgbClr val="524B48"/>
              </a:buClr>
              <a:buSzPts val="600"/>
              <a:buFont typeface="Arial"/>
              <a:buNone/>
              <a:defRPr sz="800">
                <a:solidFill>
                  <a:srgbClr val="524B48"/>
                </a:solidFill>
                <a:latin typeface="Arial"/>
                <a:ea typeface="Arial"/>
                <a:cs typeface="Arial"/>
                <a:sym typeface="Arial"/>
              </a:defRPr>
            </a:lvl9pPr>
          </a:lstStyle>
          <a:p>
            <a:fld id="{00000000-1234-1234-1234-123412341234}" type="slidenum">
              <a:rPr lang="no"/>
              <a:pPr/>
              <a:t>‹#›</a:t>
            </a:fld>
            <a:endParaRPr lang="no"/>
          </a:p>
        </p:txBody>
      </p:sp>
      <p:sp>
        <p:nvSpPr>
          <p:cNvPr id="81" name="Google Shape;81;p17"/>
          <p:cNvSpPr txBox="1">
            <a:spLocks noGrp="1"/>
          </p:cNvSpPr>
          <p:nvPr>
            <p:ph type="body" idx="2"/>
          </p:nvPr>
        </p:nvSpPr>
        <p:spPr>
          <a:xfrm>
            <a:off x="381001" y="6280143"/>
            <a:ext cx="1021200" cy="203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lvl1pPr marL="609585" lvl="0" indent="-304792" algn="l" rtl="0">
              <a:lnSpc>
                <a:spcPct val="100000"/>
              </a:lnSpc>
              <a:spcBef>
                <a:spcPts val="1200"/>
              </a:spcBef>
              <a:spcAft>
                <a:spcPts val="0"/>
              </a:spcAft>
              <a:buClr>
                <a:schemeClr val="dk1"/>
              </a:buClr>
              <a:buSzPts val="1100"/>
              <a:buNone/>
              <a:defRPr/>
            </a:lvl1pPr>
            <a:lvl2pPr marL="1219170" lvl="1" indent="-423323" algn="l" rtl="0">
              <a:lnSpc>
                <a:spcPct val="100000"/>
              </a:lnSpc>
              <a:spcBef>
                <a:spcPts val="533"/>
              </a:spcBef>
              <a:spcAft>
                <a:spcPts val="0"/>
              </a:spcAft>
              <a:buClr>
                <a:schemeClr val="dk1"/>
              </a:buClr>
              <a:buSzPts val="1400"/>
              <a:buChar char="•"/>
              <a:defRPr/>
            </a:lvl2pPr>
            <a:lvl3pPr marL="1828754" lvl="2" indent="-423323" algn="l" rtl="0">
              <a:lnSpc>
                <a:spcPct val="100000"/>
              </a:lnSpc>
              <a:spcBef>
                <a:spcPts val="533"/>
              </a:spcBef>
              <a:spcAft>
                <a:spcPts val="0"/>
              </a:spcAft>
              <a:buClr>
                <a:schemeClr val="dk1"/>
              </a:buClr>
              <a:buSzPts val="1400"/>
              <a:buChar char="•"/>
              <a:defRPr/>
            </a:lvl3pPr>
            <a:lvl4pPr marL="2438339" lvl="3" indent="-423323" algn="l" rtl="0">
              <a:lnSpc>
                <a:spcPct val="100000"/>
              </a:lnSpc>
              <a:spcBef>
                <a:spcPts val="533"/>
              </a:spcBef>
              <a:spcAft>
                <a:spcPts val="0"/>
              </a:spcAft>
              <a:buClr>
                <a:schemeClr val="dk1"/>
              </a:buClr>
              <a:buSzPts val="1400"/>
              <a:buChar char="•"/>
              <a:defRPr/>
            </a:lvl4pPr>
            <a:lvl5pPr marL="3047924" lvl="4" indent="-423323" algn="l" rtl="0">
              <a:lnSpc>
                <a:spcPct val="10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07156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Forside fullbredde UiO Innhold">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45483" y="0"/>
            <a:ext cx="10343114"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6858000"/>
          </a:xfrm>
          <a:prstGeom prst="rect">
            <a:avLst/>
          </a:prstGeom>
          <a:noFill/>
        </p:spPr>
        <p:txBody>
          <a:bodyPr lIns="0" tIns="0" rIns="0" bIns="0"/>
          <a:lstStyle>
            <a:lvl1pPr>
              <a:buNone/>
              <a:defRPr/>
            </a:lvl1pPr>
          </a:lstStyle>
          <a:p>
            <a:pPr lvl="0"/>
            <a:r>
              <a:rPr lang="nb-NO"/>
              <a:t> </a:t>
            </a:r>
            <a:endParaRPr lang="en-US"/>
          </a:p>
        </p:txBody>
      </p:sp>
      <p:sp>
        <p:nvSpPr>
          <p:cNvPr id="25" name="Text Placeholder 6" descr="Logo Universitetet i oslo">
            <a:extLst>
              <a:ext uri="{FF2B5EF4-FFF2-40B4-BE49-F238E27FC236}">
                <a16:creationId xmlns:a16="http://schemas.microsoft.com/office/drawing/2014/main" id="{50027A71-34C3-4277-9DC8-33989675B439}"/>
              </a:ext>
            </a:extLst>
          </p:cNvPr>
          <p:cNvSpPr>
            <a:spLocks noGrp="1"/>
          </p:cNvSpPr>
          <p:nvPr>
            <p:ph type="body" sz="quarter" idx="19" hasCustomPrompt="1"/>
          </p:nvPr>
        </p:nvSpPr>
        <p:spPr>
          <a:xfrm>
            <a:off x="386112" y="381854"/>
            <a:ext cx="5619582" cy="1116919"/>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26" name="Subtitle 2">
            <a:extLst>
              <a:ext uri="{FF2B5EF4-FFF2-40B4-BE49-F238E27FC236}">
                <a16:creationId xmlns:a16="http://schemas.microsoft.com/office/drawing/2014/main" id="{A1A5E3CB-F490-44A3-9769-374F0F9201A1}"/>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 Etternavn</a:t>
            </a:r>
          </a:p>
        </p:txBody>
      </p:sp>
      <p:sp>
        <p:nvSpPr>
          <p:cNvPr id="28" name="Text Placeholder 8">
            <a:extLst>
              <a:ext uri="{FF2B5EF4-FFF2-40B4-BE49-F238E27FC236}">
                <a16:creationId xmlns:a16="http://schemas.microsoft.com/office/drawing/2014/main" id="{3F93262B-E88D-4BFD-9D4B-7AD8BFDC480A}"/>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a:t>Tittel</a:t>
            </a:r>
            <a:endParaRPr lang="en-US"/>
          </a:p>
        </p:txBody>
      </p:sp>
      <p:sp>
        <p:nvSpPr>
          <p:cNvPr id="29" name="Text Placeholder 8">
            <a:extLst>
              <a:ext uri="{FF2B5EF4-FFF2-40B4-BE49-F238E27FC236}">
                <a16:creationId xmlns:a16="http://schemas.microsoft.com/office/drawing/2014/main" id="{830548DB-AABB-4BB8-A24A-769595E8EB4C}"/>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a:t>Universitet</a:t>
            </a:r>
            <a:endParaRPr lang="en-US"/>
          </a:p>
        </p:txBody>
      </p:sp>
      <p:sp>
        <p:nvSpPr>
          <p:cNvPr id="27" name="Date Placeholder 3">
            <a:extLst>
              <a:ext uri="{FF2B5EF4-FFF2-40B4-BE49-F238E27FC236}">
                <a16:creationId xmlns:a16="http://schemas.microsoft.com/office/drawing/2014/main" id="{7600F748-6DC4-4BF6-91DC-8B5B90204822}"/>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a:highlight>
                <a:srgbClr val="FFFFFF"/>
              </a:highlight>
            </a:endParaRPr>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a:t> </a:t>
            </a:r>
            <a:endParaRPr lang="en-US"/>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22" name="Title 6">
            <a:extLst>
              <a:ext uri="{FF2B5EF4-FFF2-40B4-BE49-F238E27FC236}">
                <a16:creationId xmlns:a16="http://schemas.microsoft.com/office/drawing/2014/main" id="{C84774D4-5C7C-4730-82A6-82F5EF820D5C}"/>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p>
        </p:txBody>
      </p:sp>
      <p:sp>
        <p:nvSpPr>
          <p:cNvPr id="30" name="Text Placeholder 3">
            <a:extLst>
              <a:ext uri="{FF2B5EF4-FFF2-40B4-BE49-F238E27FC236}">
                <a16:creationId xmlns:a16="http://schemas.microsoft.com/office/drawing/2014/main" id="{2E575EDC-3ABC-432B-9C97-25626161EF0B}"/>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err="1"/>
              <a:t>Underoverskrift</a:t>
            </a:r>
            <a:endParaRPr lang="en-US"/>
          </a:p>
        </p:txBody>
      </p:sp>
    </p:spTree>
    <p:extLst>
      <p:ext uri="{BB962C8B-B14F-4D97-AF65-F5344CB8AC3E}">
        <p14:creationId xmlns:p14="http://schemas.microsoft.com/office/powerpoint/2010/main" val="63502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fullbredde UiO Innhold (Ful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0" y="0"/>
            <a:ext cx="12188597" cy="6946900"/>
          </a:xfrm>
          <a:solidFill>
            <a:schemeClr val="bg1"/>
          </a:solidFill>
        </p:spPr>
        <p:txBody>
          <a:bodyPr/>
          <a:lstStyle>
            <a:lvl1pPr marL="0" indent="0">
              <a:buNone/>
              <a:defRPr sz="200">
                <a:solidFill>
                  <a:srgbClr val="010000"/>
                </a:solidFill>
              </a:defRPr>
            </a:lvl1pPr>
          </a:lstStyle>
          <a:p>
            <a:pPr lvl="0"/>
            <a:r>
              <a:rPr lang="en-US"/>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0" y="0"/>
            <a:ext cx="12192000" cy="6946900"/>
          </a:xfrm>
          <a:prstGeom prst="rect">
            <a:avLst/>
          </a:prstGeom>
          <a:noFill/>
        </p:spPr>
        <p:txBody>
          <a:bodyPr lIns="0" tIns="0" rIns="0" bIns="0"/>
          <a:lstStyle>
            <a:lvl1pPr>
              <a:buNone/>
              <a:defRPr/>
            </a:lvl1pPr>
          </a:lstStyle>
          <a:p>
            <a:pPr lvl="0"/>
            <a:r>
              <a:rPr lang="nb-NO"/>
              <a:t> </a:t>
            </a:r>
            <a:endParaRPr lang="en-US"/>
          </a:p>
        </p:txBody>
      </p:sp>
      <p:sp>
        <p:nvSpPr>
          <p:cNvPr id="25" name="Text Placeholder 6" descr="Logo Universitetet i oslo">
            <a:extLst>
              <a:ext uri="{FF2B5EF4-FFF2-40B4-BE49-F238E27FC236}">
                <a16:creationId xmlns:a16="http://schemas.microsoft.com/office/drawing/2014/main" id="{50027A71-34C3-4277-9DC8-33989675B439}"/>
              </a:ext>
            </a:extLst>
          </p:cNvPr>
          <p:cNvSpPr>
            <a:spLocks noGrp="1"/>
          </p:cNvSpPr>
          <p:nvPr>
            <p:ph type="body" sz="quarter" idx="19" hasCustomPrompt="1"/>
          </p:nvPr>
        </p:nvSpPr>
        <p:spPr>
          <a:xfrm>
            <a:off x="386112" y="381854"/>
            <a:ext cx="5619582" cy="1116919"/>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a:t> </a:t>
            </a:r>
            <a:endParaRPr lang="en-US"/>
          </a:p>
        </p:txBody>
      </p:sp>
      <p:sp>
        <p:nvSpPr>
          <p:cNvPr id="26" name="Subtitle 2">
            <a:extLst>
              <a:ext uri="{FF2B5EF4-FFF2-40B4-BE49-F238E27FC236}">
                <a16:creationId xmlns:a16="http://schemas.microsoft.com/office/drawing/2014/main" id="{A1A5E3CB-F490-44A3-9769-374F0F9201A1}"/>
              </a:ext>
            </a:extLst>
          </p:cNvPr>
          <p:cNvSpPr>
            <a:spLocks noGrp="1"/>
          </p:cNvSpPr>
          <p:nvPr>
            <p:ph type="subTitle" idx="1" hasCustomPrompt="1"/>
          </p:nvPr>
        </p:nvSpPr>
        <p:spPr>
          <a:xfrm>
            <a:off x="2463595" y="5199013"/>
            <a:ext cx="1584852"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Navn Etternavn</a:t>
            </a:r>
          </a:p>
        </p:txBody>
      </p:sp>
      <p:sp>
        <p:nvSpPr>
          <p:cNvPr id="28" name="Text Placeholder 8">
            <a:extLst>
              <a:ext uri="{FF2B5EF4-FFF2-40B4-BE49-F238E27FC236}">
                <a16:creationId xmlns:a16="http://schemas.microsoft.com/office/drawing/2014/main" id="{3F93262B-E88D-4BFD-9D4B-7AD8BFDC480A}"/>
              </a:ext>
            </a:extLst>
          </p:cNvPr>
          <p:cNvSpPr>
            <a:spLocks noGrp="1"/>
          </p:cNvSpPr>
          <p:nvPr>
            <p:ph type="body" sz="quarter" idx="16" hasCustomPrompt="1"/>
          </p:nvPr>
        </p:nvSpPr>
        <p:spPr>
          <a:xfrm>
            <a:off x="2463594" y="5468760"/>
            <a:ext cx="478977" cy="269304"/>
          </a:xfrm>
        </p:spPr>
        <p:txBody>
          <a:bodyPr wrap="none" lIns="0" tIns="0" rIns="0" bIns="0">
            <a:spAutoFit/>
          </a:bodyPr>
          <a:lstStyle>
            <a:lvl1pPr marL="0" indent="0">
              <a:buNone/>
              <a:defRPr sz="1750">
                <a:highlight>
                  <a:srgbClr val="FFFFFF"/>
                </a:highlight>
              </a:defRPr>
            </a:lvl1pPr>
          </a:lstStyle>
          <a:p>
            <a:pPr lvl="0"/>
            <a:r>
              <a:rPr lang="nb-NO"/>
              <a:t>Tittel</a:t>
            </a:r>
            <a:endParaRPr lang="en-US"/>
          </a:p>
        </p:txBody>
      </p:sp>
      <p:sp>
        <p:nvSpPr>
          <p:cNvPr id="29" name="Text Placeholder 8">
            <a:extLst>
              <a:ext uri="{FF2B5EF4-FFF2-40B4-BE49-F238E27FC236}">
                <a16:creationId xmlns:a16="http://schemas.microsoft.com/office/drawing/2014/main" id="{830548DB-AABB-4BB8-A24A-769595E8EB4C}"/>
              </a:ext>
            </a:extLst>
          </p:cNvPr>
          <p:cNvSpPr>
            <a:spLocks noGrp="1"/>
          </p:cNvSpPr>
          <p:nvPr>
            <p:ph type="body" sz="quarter" idx="17" hasCustomPrompt="1"/>
          </p:nvPr>
        </p:nvSpPr>
        <p:spPr>
          <a:xfrm>
            <a:off x="2463594" y="5735491"/>
            <a:ext cx="1097540"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a:t>Universitet</a:t>
            </a:r>
            <a:endParaRPr lang="en-US"/>
          </a:p>
        </p:txBody>
      </p:sp>
      <p:sp>
        <p:nvSpPr>
          <p:cNvPr id="27" name="Date Placeholder 3">
            <a:extLst>
              <a:ext uri="{FF2B5EF4-FFF2-40B4-BE49-F238E27FC236}">
                <a16:creationId xmlns:a16="http://schemas.microsoft.com/office/drawing/2014/main" id="{7600F748-6DC4-4BF6-91DC-8B5B90204822}"/>
              </a:ext>
            </a:extLst>
          </p:cNvPr>
          <p:cNvSpPr>
            <a:spLocks noGrp="1"/>
          </p:cNvSpPr>
          <p:nvPr>
            <p:ph type="dt" sz="half" idx="10"/>
          </p:nvPr>
        </p:nvSpPr>
        <p:spPr>
          <a:xfrm>
            <a:off x="2463595" y="6264544"/>
            <a:ext cx="1161660" cy="269304"/>
          </a:xfrm>
        </p:spPr>
        <p:txBody>
          <a:bodyPr wrap="none" lIns="0" tIns="0" rIns="0" bIns="0">
            <a:spAutoFit/>
          </a:bodyPr>
          <a:lstStyle>
            <a:lvl1pPr>
              <a:defRPr sz="1750">
                <a:solidFill>
                  <a:schemeClr val="tx1"/>
                </a:solidFill>
                <a:highlight>
                  <a:srgbClr val="FFFFFF"/>
                </a:highlight>
              </a:defRPr>
            </a:lvl1pPr>
          </a:lstStyle>
          <a:p>
            <a:endParaRPr lang="en-US">
              <a:highlight>
                <a:srgbClr val="FFFFFF"/>
              </a:highlight>
            </a:endParaRPr>
          </a:p>
        </p:txBody>
      </p:sp>
      <p:sp>
        <p:nvSpPr>
          <p:cNvPr id="24" name="Text Placeholder 4" descr="UiO segl">
            <a:extLst>
              <a:ext uri="{FF2B5EF4-FFF2-40B4-BE49-F238E27FC236}">
                <a16:creationId xmlns:a16="http://schemas.microsoft.com/office/drawing/2014/main" id="{4826FBBD-4B21-4F4F-940C-B2F17405B175}"/>
              </a:ext>
            </a:extLst>
          </p:cNvPr>
          <p:cNvSpPr>
            <a:spLocks noGrp="1"/>
          </p:cNvSpPr>
          <p:nvPr>
            <p:ph type="body" sz="quarter" idx="14" hasCustomPrompt="1"/>
          </p:nvPr>
        </p:nvSpPr>
        <p:spPr>
          <a:xfrm>
            <a:off x="10785613" y="5457092"/>
            <a:ext cx="1025436" cy="1025421"/>
          </a:xfrm>
          <a:blipFill>
            <a:blip r:embed="rId4">
              <a:extLst>
                <a:ext uri="{96DAC541-7B7A-43D3-8B79-37D633B846F1}">
                  <asvg:svgBlip xmlns:asvg="http://schemas.microsoft.com/office/drawing/2016/SVG/main" r:embed="rId5"/>
                </a:ext>
              </a:extLst>
            </a:blip>
            <a:stretch>
              <a:fillRect/>
            </a:stretch>
          </a:blipFill>
        </p:spPr>
        <p:txBody>
          <a:bodyPr/>
          <a:lstStyle>
            <a:lvl1pPr>
              <a:buNone/>
              <a:defRPr sz="100"/>
            </a:lvl1pPr>
          </a:lstStyle>
          <a:p>
            <a:pPr lvl="0"/>
            <a:r>
              <a:rPr lang="nb-NO"/>
              <a:t> </a:t>
            </a:r>
            <a:endParaRPr lang="en-US"/>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pic>
        <p:nvPicPr>
          <p:cNvPr id="20" name="logo_hvit" descr="UiO Segl" hidden="1">
            <a:extLst>
              <a:ext uri="{FF2B5EF4-FFF2-40B4-BE49-F238E27FC236}">
                <a16:creationId xmlns:a16="http://schemas.microsoft.com/office/drawing/2014/main" id="{A35AF58C-1F83-4C12-A068-80E9CC3984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3" y="5457092"/>
            <a:ext cx="1025436" cy="1025436"/>
          </a:xfrm>
          <a:prstGeom prst="rect">
            <a:avLst/>
          </a:prstGeom>
        </p:spPr>
      </p:pic>
      <p:pic>
        <p:nvPicPr>
          <p:cNvPr id="21" name="logo_sort" descr="UiO Segl" hidden="1">
            <a:extLst>
              <a:ext uri="{FF2B5EF4-FFF2-40B4-BE49-F238E27FC236}">
                <a16:creationId xmlns:a16="http://schemas.microsoft.com/office/drawing/2014/main" id="{D7BA3FF9-8E23-4D04-8078-E40403A8D74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85614" y="5457093"/>
            <a:ext cx="1025421" cy="1025421"/>
          </a:xfrm>
          <a:prstGeom prst="rect">
            <a:avLst/>
          </a:prstGeom>
        </p:spPr>
      </p:pic>
      <p:sp>
        <p:nvSpPr>
          <p:cNvPr id="22" name="Title 6">
            <a:extLst>
              <a:ext uri="{FF2B5EF4-FFF2-40B4-BE49-F238E27FC236}">
                <a16:creationId xmlns:a16="http://schemas.microsoft.com/office/drawing/2014/main" id="{C84774D4-5C7C-4730-82A6-82F5EF820D5C}"/>
              </a:ext>
            </a:extLst>
          </p:cNvPr>
          <p:cNvSpPr>
            <a:spLocks noGrp="1"/>
          </p:cNvSpPr>
          <p:nvPr>
            <p:ph type="title"/>
          </p:nvPr>
        </p:nvSpPr>
        <p:spPr>
          <a:xfrm>
            <a:off x="2463594" y="2235549"/>
            <a:ext cx="5611203" cy="1797779"/>
          </a:xfrm>
        </p:spPr>
        <p:txBody>
          <a:bodyPr/>
          <a:lstStyle>
            <a:lvl1pPr>
              <a:lnSpc>
                <a:spcPct val="100000"/>
              </a:lnSpc>
              <a:defRPr sz="4500">
                <a:highlight>
                  <a:srgbClr val="FFFFFF"/>
                </a:highlight>
              </a:defRPr>
            </a:lvl1pPr>
          </a:lstStyle>
          <a:p>
            <a:r>
              <a:rPr lang="en-US"/>
              <a:t>Click to edit Master title style</a:t>
            </a:r>
          </a:p>
        </p:txBody>
      </p:sp>
      <p:sp>
        <p:nvSpPr>
          <p:cNvPr id="30" name="Text Placeholder 3">
            <a:extLst>
              <a:ext uri="{FF2B5EF4-FFF2-40B4-BE49-F238E27FC236}">
                <a16:creationId xmlns:a16="http://schemas.microsoft.com/office/drawing/2014/main" id="{2E575EDC-3ABC-432B-9C97-25626161EF0B}"/>
              </a:ext>
            </a:extLst>
          </p:cNvPr>
          <p:cNvSpPr>
            <a:spLocks noGrp="1"/>
          </p:cNvSpPr>
          <p:nvPr>
            <p:ph type="body" sz="quarter" idx="20" hasCustomPrompt="1"/>
          </p:nvPr>
        </p:nvSpPr>
        <p:spPr>
          <a:xfrm>
            <a:off x="2463594" y="4237773"/>
            <a:ext cx="5716962" cy="757238"/>
          </a:xfrm>
        </p:spPr>
        <p:txBody>
          <a:bodyPr/>
          <a:lstStyle>
            <a:lvl1pPr marL="0" indent="0">
              <a:spcBef>
                <a:spcPts val="0"/>
              </a:spcBef>
              <a:buNone/>
              <a:defRPr>
                <a:highlight>
                  <a:srgbClr val="FFFFFF"/>
                </a:highlight>
              </a:defRPr>
            </a:lvl1pPr>
          </a:lstStyle>
          <a:p>
            <a:pPr lvl="0"/>
            <a:r>
              <a:rPr lang="en-US" err="1"/>
              <a:t>Underoverskrift</a:t>
            </a:r>
            <a:endParaRPr lang="en-US"/>
          </a:p>
        </p:txBody>
      </p:sp>
    </p:spTree>
    <p:extLst>
      <p:ext uri="{BB962C8B-B14F-4D97-AF65-F5344CB8AC3E}">
        <p14:creationId xmlns:p14="http://schemas.microsoft.com/office/powerpoint/2010/main" val="302493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rside fakultet Bilde">
    <p:bg>
      <p:bgPr>
        <a:solidFill>
          <a:schemeClr val="l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DE277A-D1D4-46F7-9ED8-7C20DEB74C53}"/>
              </a:ext>
            </a:extLst>
          </p:cNvPr>
          <p:cNvGraphicFramePr>
            <a:graphicFrameLocks noChangeAspect="1"/>
          </p:cNvGraphicFramePr>
          <p:nvPr userDrawn="1">
            <p:custDataLst>
              <p:tags r:id="rId1"/>
            </p:custDataLst>
            <p:extLst>
              <p:ext uri="{D42A27DB-BD31-4B8C-83A1-F6EECF244321}">
                <p14:modId xmlns:p14="http://schemas.microsoft.com/office/powerpoint/2010/main" val="404062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9" imgH="343" progId="TCLayout.ActiveDocument.1">
                  <p:embed/>
                </p:oleObj>
              </mc:Choice>
              <mc:Fallback>
                <p:oleObj name="think-cell Slide" r:id="rId3" imgW="339" imgH="343" progId="TCLayout.ActiveDocument.1">
                  <p:embed/>
                  <p:pic>
                    <p:nvPicPr>
                      <p:cNvPr id="4" name="Object 3" hidden="1">
                        <a:extLst>
                          <a:ext uri="{FF2B5EF4-FFF2-40B4-BE49-F238E27FC236}">
                            <a16:creationId xmlns:a16="http://schemas.microsoft.com/office/drawing/2014/main" id="{1FDE277A-D1D4-46F7-9ED8-7C20DEB74C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icture Placeholder 1">
            <a:extLst>
              <a:ext uri="{FF2B5EF4-FFF2-40B4-BE49-F238E27FC236}">
                <a16:creationId xmlns:a16="http://schemas.microsoft.com/office/drawing/2014/main" id="{A84D768E-AC85-41DD-B1B7-0298BF33163D}"/>
              </a:ext>
            </a:extLst>
          </p:cNvPr>
          <p:cNvSpPr>
            <a:spLocks noGrp="1"/>
          </p:cNvSpPr>
          <p:nvPr>
            <p:ph type="pic" sz="quarter" idx="13"/>
          </p:nvPr>
        </p:nvSpPr>
        <p:spPr>
          <a:xfrm>
            <a:off x="6209880" y="0"/>
            <a:ext cx="5982120" cy="6858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a:effectLst>
            <a:outerShdw blurRad="50800" dist="50800" dir="5400000" algn="ctr" rotWithShape="0">
              <a:srgbClr val="0A0000">
                <a:alpha val="0"/>
              </a:srgbClr>
            </a:outerShdw>
          </a:effectLst>
        </p:spPr>
        <p:txBody>
          <a:bodyPr vert="horz" anchor="t"/>
          <a:lstStyle>
            <a:lvl1pPr algn="l">
              <a:lnSpc>
                <a:spcPct val="100000"/>
              </a:lnSpc>
              <a:defRPr sz="4501"/>
            </a:lvl1pPr>
          </a:lstStyle>
          <a:p>
            <a:r>
              <a:rPr lang="nb-NO" noProof="0"/>
              <a:t>Velg fakultet fra </a:t>
            </a:r>
            <a:r>
              <a:rPr lang="nb-NO" noProof="0" err="1"/>
              <a:t>nedtrekksmenyen</a:t>
            </a:r>
            <a:endParaRPr lang="en-US" noProof="0"/>
          </a:p>
        </p:txBody>
      </p:sp>
      <p:sp>
        <p:nvSpPr>
          <p:cNvPr id="28" name="Text Placeholder 8">
            <a:extLst>
              <a:ext uri="{FF2B5EF4-FFF2-40B4-BE49-F238E27FC236}">
                <a16:creationId xmlns:a16="http://schemas.microsoft.com/office/drawing/2014/main" id="{E17BAB58-FE9E-48CD-90C1-5A92CD4AF345}"/>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6" name="Text Placeholder 8">
            <a:extLst>
              <a:ext uri="{FF2B5EF4-FFF2-40B4-BE49-F238E27FC236}">
                <a16:creationId xmlns:a16="http://schemas.microsoft.com/office/drawing/2014/main" id="{D1011A16-94DD-4043-A614-BEC724B6F1F6}"/>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7" name="Text Placeholder 8">
            <a:extLst>
              <a:ext uri="{FF2B5EF4-FFF2-40B4-BE49-F238E27FC236}">
                <a16:creationId xmlns:a16="http://schemas.microsoft.com/office/drawing/2014/main" id="{BC09F072-DFF2-42B8-9221-578EE194D06A}"/>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5" name="Date Placeholder 3">
            <a:extLst>
              <a:ext uri="{FF2B5EF4-FFF2-40B4-BE49-F238E27FC236}">
                <a16:creationId xmlns:a16="http://schemas.microsoft.com/office/drawing/2014/main" id="{3BBDCC2B-F1B3-4493-BC07-8FE83C70C0E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24" name="Graphic 23" descr="UiO segl">
            <a:extLst>
              <a:ext uri="{FF2B5EF4-FFF2-40B4-BE49-F238E27FC236}">
                <a16:creationId xmlns:a16="http://schemas.microsoft.com/office/drawing/2014/main" id="{EC3480BC-2C3D-4A7E-9C52-40E1CC216E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9C5D506-67A5-4F89-8560-22F43BCF74AF}"/>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6" name="addin_colorbox" hidden="1">
            <a:extLst>
              <a:ext uri="{FF2B5EF4-FFF2-40B4-BE49-F238E27FC236}">
                <a16:creationId xmlns:a16="http://schemas.microsoft.com/office/drawing/2014/main" id="{FCA3E1BC-B669-4110-87EA-FAF1FA6121D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title" hidden="1">
            <a:extLst>
              <a:ext uri="{FF2B5EF4-FFF2-40B4-BE49-F238E27FC236}">
                <a16:creationId xmlns:a16="http://schemas.microsoft.com/office/drawing/2014/main" id="{3ED724C7-6D8D-4B02-A942-476103665D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3875A1F9-BE97-453C-A6D3-C2B80FB26DA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9" name="addin_image" hidden="1">
            <a:extLst>
              <a:ext uri="{FF2B5EF4-FFF2-40B4-BE49-F238E27FC236}">
                <a16:creationId xmlns:a16="http://schemas.microsoft.com/office/drawing/2014/main" id="{B74C45E3-A0CF-4E11-99D4-B0A97B5ECA6D}"/>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addin_grouplist" hidden="1">
            <a:extLst>
              <a:ext uri="{FF2B5EF4-FFF2-40B4-BE49-F238E27FC236}">
                <a16:creationId xmlns:a16="http://schemas.microsoft.com/office/drawing/2014/main" id="{E863661C-B13F-46BB-BA71-469E9D5AB327}"/>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1" name="addin_logo" hidden="1">
            <a:extLst>
              <a:ext uri="{FF2B5EF4-FFF2-40B4-BE49-F238E27FC236}">
                <a16:creationId xmlns:a16="http://schemas.microsoft.com/office/drawing/2014/main" id="{6B15E5D0-41F1-4B95-AEBC-8FEF29F24DE4}"/>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149182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Forside fakultet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C57EEA8-87A3-4F4A-8A88-C8CF94340B45}"/>
              </a:ext>
            </a:extLst>
          </p:cNvPr>
          <p:cNvGraphicFramePr>
            <a:graphicFrameLocks noChangeAspect="1"/>
          </p:cNvGraphicFramePr>
          <p:nvPr userDrawn="1">
            <p:custDataLst>
              <p:tags r:id="rId1"/>
            </p:custDataLst>
            <p:extLst>
              <p:ext uri="{D42A27DB-BD31-4B8C-83A1-F6EECF244321}">
                <p14:modId xmlns:p14="http://schemas.microsoft.com/office/powerpoint/2010/main" val="1899552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9" imgH="343" progId="TCLayout.ActiveDocument.1">
                  <p:embed/>
                </p:oleObj>
              </mc:Choice>
              <mc:Fallback>
                <p:oleObj name="think-cell Slide" r:id="rId3" imgW="339" imgH="343" progId="TCLayout.ActiveDocument.1">
                  <p:embed/>
                  <p:pic>
                    <p:nvPicPr>
                      <p:cNvPr id="3" name="Object 2" hidden="1">
                        <a:extLst>
                          <a:ext uri="{FF2B5EF4-FFF2-40B4-BE49-F238E27FC236}">
                            <a16:creationId xmlns:a16="http://schemas.microsoft.com/office/drawing/2014/main" id="{4C57EEA8-87A3-4F4A-8A88-C8CF94340B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14" name="Content Placeholder 17">
            <a:extLst>
              <a:ext uri="{FF2B5EF4-FFF2-40B4-BE49-F238E27FC236}">
                <a16:creationId xmlns:a16="http://schemas.microsoft.com/office/drawing/2014/main" id="{F839063B-4438-46C0-A11A-618196F76696}"/>
              </a:ext>
            </a:extLst>
          </p:cNvPr>
          <p:cNvSpPr>
            <a:spLocks noGrp="1"/>
          </p:cNvSpPr>
          <p:nvPr>
            <p:ph sz="quarter" idx="12" hasCustomPrompt="1"/>
          </p:nvPr>
        </p:nvSpPr>
        <p:spPr>
          <a:xfrm>
            <a:off x="6209880" y="0"/>
            <a:ext cx="5982120" cy="6858000"/>
          </a:xfrm>
          <a:prstGeom prst="rect">
            <a:avLst/>
          </a:prstGeom>
          <a:noFill/>
        </p:spPr>
        <p:txBody>
          <a:bodyPr lIns="0" tIns="0" rIns="0" bIns="0"/>
          <a:lstStyle>
            <a:lvl1pPr>
              <a:buNone/>
              <a:defRPr/>
            </a:lvl1pPr>
          </a:lstStyle>
          <a:p>
            <a:pPr lvl="0"/>
            <a:r>
              <a:rPr lang="nb-NO"/>
              <a:t> </a:t>
            </a:r>
            <a:endParaRPr lang="en-US"/>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a:effectLst>
            <a:outerShdw blurRad="50800" dist="50800" dir="5400000" algn="ctr" rotWithShape="0">
              <a:srgbClr val="0A0000">
                <a:alpha val="0"/>
              </a:srgbClr>
            </a:outerShdw>
          </a:effectLst>
        </p:spPr>
        <p:txBody>
          <a:bodyPr vert="horz" anchor="t"/>
          <a:lstStyle>
            <a:lvl1pPr algn="l">
              <a:lnSpc>
                <a:spcPct val="100000"/>
              </a:lnSpc>
              <a:defRPr sz="4501"/>
            </a:lvl1pPr>
          </a:lstStyle>
          <a:p>
            <a:r>
              <a:rPr lang="nb-NO" noProof="0"/>
              <a:t>Velg fakultet fra </a:t>
            </a:r>
            <a:r>
              <a:rPr lang="nb-NO" noProof="0" err="1"/>
              <a:t>nedtrekksmenyen</a:t>
            </a:r>
            <a:endParaRPr lang="en-US" noProof="0"/>
          </a:p>
        </p:txBody>
      </p:sp>
      <p:sp>
        <p:nvSpPr>
          <p:cNvPr id="27" name="Text Placeholder 8">
            <a:extLst>
              <a:ext uri="{FF2B5EF4-FFF2-40B4-BE49-F238E27FC236}">
                <a16:creationId xmlns:a16="http://schemas.microsoft.com/office/drawing/2014/main" id="{D0FDCF8F-A008-4CFD-BFC2-4B8B6F9B5138}"/>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5" name="Text Placeholder 8">
            <a:extLst>
              <a:ext uri="{FF2B5EF4-FFF2-40B4-BE49-F238E27FC236}">
                <a16:creationId xmlns:a16="http://schemas.microsoft.com/office/drawing/2014/main" id="{2127E9DC-8728-47D2-950F-5610AB44AE59}"/>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6" name="Text Placeholder 8">
            <a:extLst>
              <a:ext uri="{FF2B5EF4-FFF2-40B4-BE49-F238E27FC236}">
                <a16:creationId xmlns:a16="http://schemas.microsoft.com/office/drawing/2014/main" id="{212AB716-EA8C-40F3-9E5E-FADFDE5B68A9}"/>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4" name="Date Placeholder 3">
            <a:extLst>
              <a:ext uri="{FF2B5EF4-FFF2-40B4-BE49-F238E27FC236}">
                <a16:creationId xmlns:a16="http://schemas.microsoft.com/office/drawing/2014/main" id="{C0D51CD3-9F1B-45C4-9816-FCEC12A47AF7}"/>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28" name="Graphic 27" descr="UiO segl">
            <a:extLst>
              <a:ext uri="{FF2B5EF4-FFF2-40B4-BE49-F238E27FC236}">
                <a16:creationId xmlns:a16="http://schemas.microsoft.com/office/drawing/2014/main" id="{AECCD3CC-AC27-4207-85D4-8056C1F5FD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1936681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fakultet bilde og tittel">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16BE45C5-2FD6-4365-884E-E7211BA9F811}"/>
              </a:ext>
            </a:extLst>
          </p:cNvPr>
          <p:cNvSpPr>
            <a:spLocks noGrp="1"/>
          </p:cNvSpPr>
          <p:nvPr>
            <p:ph type="body" sz="quarter" idx="19"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6" name="Picture Placeholder 5">
            <a:extLst>
              <a:ext uri="{FF2B5EF4-FFF2-40B4-BE49-F238E27FC236}">
                <a16:creationId xmlns:a16="http://schemas.microsoft.com/office/drawing/2014/main" id="{8FC80015-4906-4750-9E68-18BCB837A813}"/>
              </a:ext>
            </a:extLst>
          </p:cNvPr>
          <p:cNvSpPr>
            <a:spLocks noGrp="1"/>
          </p:cNvSpPr>
          <p:nvPr>
            <p:ph type="pic" sz="quarter" idx="20"/>
          </p:nvPr>
        </p:nvSpPr>
        <p:spPr>
          <a:xfrm>
            <a:off x="6215063" y="0"/>
            <a:ext cx="5976937" cy="6858000"/>
          </a:xfrm>
        </p:spPr>
        <p:txBody>
          <a:bodyPr/>
          <a:lstStyle>
            <a:lvl1pPr marL="0" indent="0">
              <a:buNone/>
              <a:defRPr/>
            </a:lvl1pPr>
          </a:lstStyle>
          <a:p>
            <a:r>
              <a:rPr lang="en-US"/>
              <a:t>Click icon to add picture</a:t>
            </a:r>
          </a:p>
        </p:txBody>
      </p:sp>
      <p:sp>
        <p:nvSpPr>
          <p:cNvPr id="29" name="Text Placeholder 8">
            <a:extLst>
              <a:ext uri="{FF2B5EF4-FFF2-40B4-BE49-F238E27FC236}">
                <a16:creationId xmlns:a16="http://schemas.microsoft.com/office/drawing/2014/main" id="{B116A28A-122D-47FC-B20F-2DE6D034FBA4}"/>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p:nvPr>
        </p:nvSpPr>
        <p:spPr>
          <a:xfrm>
            <a:off x="375634" y="2283763"/>
            <a:ext cx="5075367" cy="1650530"/>
          </a:xfrm>
        </p:spPr>
        <p:txBody>
          <a:bodyPr anchor="t"/>
          <a:lstStyle>
            <a:lvl1pPr algn="l">
              <a:lnSpc>
                <a:spcPct val="100000"/>
              </a:lnSpc>
              <a:defRPr sz="4501"/>
            </a:lvl1pPr>
          </a:lstStyle>
          <a:p>
            <a:r>
              <a:rPr lang="en-US" noProof="0"/>
              <a:t>Click to edit Master title style</a:t>
            </a:r>
            <a:endParaRPr lang="nb-NO" noProof="0"/>
          </a:p>
        </p:txBody>
      </p:sp>
      <p:sp>
        <p:nvSpPr>
          <p:cNvPr id="28" name="Text Placeholder 8">
            <a:extLst>
              <a:ext uri="{FF2B5EF4-FFF2-40B4-BE49-F238E27FC236}">
                <a16:creationId xmlns:a16="http://schemas.microsoft.com/office/drawing/2014/main" id="{16F080F3-F66D-44E1-A274-51E675B7D76D}"/>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6" name="Text Placeholder 8">
            <a:extLst>
              <a:ext uri="{FF2B5EF4-FFF2-40B4-BE49-F238E27FC236}">
                <a16:creationId xmlns:a16="http://schemas.microsoft.com/office/drawing/2014/main" id="{2B993451-3DED-457B-B2BA-C0AD678BC4F0}"/>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7" name="Text Placeholder 8">
            <a:extLst>
              <a:ext uri="{FF2B5EF4-FFF2-40B4-BE49-F238E27FC236}">
                <a16:creationId xmlns:a16="http://schemas.microsoft.com/office/drawing/2014/main" id="{E4C943B6-9D87-4707-9BC0-AB5D348B81A6}"/>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5" name="Date Placeholder 3">
            <a:extLst>
              <a:ext uri="{FF2B5EF4-FFF2-40B4-BE49-F238E27FC236}">
                <a16:creationId xmlns:a16="http://schemas.microsoft.com/office/drawing/2014/main" id="{9138817D-ECF3-4F24-AB4D-EE86A7D38EC9}"/>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30" name="Graphic 29" descr="UiO segl">
            <a:extLst>
              <a:ext uri="{FF2B5EF4-FFF2-40B4-BE49-F238E27FC236}">
                <a16:creationId xmlns:a16="http://schemas.microsoft.com/office/drawing/2014/main" id="{E981D0C6-9965-4EA6-835B-007DA74548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9038" y="5945262"/>
            <a:ext cx="2078732" cy="538688"/>
          </a:xfrm>
          <a:prstGeom prst="rect">
            <a:avLst/>
          </a:prstGeom>
        </p:spPr>
      </p:pic>
      <p:sp>
        <p:nvSpPr>
          <p:cNvPr id="11" name="addin_colorlist" hidden="1">
            <a:extLst>
              <a:ext uri="{FF2B5EF4-FFF2-40B4-BE49-F238E27FC236}">
                <a16:creationId xmlns:a16="http://schemas.microsoft.com/office/drawing/2014/main" id="{FB8D8BF6-D27B-473E-8C7F-5564EC4E8842}"/>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2" name="addin_colorbox" hidden="1">
            <a:extLst>
              <a:ext uri="{FF2B5EF4-FFF2-40B4-BE49-F238E27FC236}">
                <a16:creationId xmlns:a16="http://schemas.microsoft.com/office/drawing/2014/main" id="{AEA2A8D1-CC8A-49D7-B5F3-4D3D31E797B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4" name="addin_title" hidden="1">
            <a:extLst>
              <a:ext uri="{FF2B5EF4-FFF2-40B4-BE49-F238E27FC236}">
                <a16:creationId xmlns:a16="http://schemas.microsoft.com/office/drawing/2014/main" id="{FA762AA7-0630-463D-983A-714A0FDC6D6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BADFE346-6D41-462E-B93E-8A458125843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2F05EFBC-3D55-4A55-AC99-18A584A64FD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22529F69-78C3-4EA5-A8EF-DAED9CFEB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26D5A990-E30B-4E3A-A5A7-8F106A934ECB}"/>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327605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institutt bild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a:t> </a:t>
            </a:r>
          </a:p>
        </p:txBody>
      </p:sp>
      <p:sp>
        <p:nvSpPr>
          <p:cNvPr id="3" name="Picture Placeholder 2">
            <a:extLst>
              <a:ext uri="{FF2B5EF4-FFF2-40B4-BE49-F238E27FC236}">
                <a16:creationId xmlns:a16="http://schemas.microsoft.com/office/drawing/2014/main" id="{663D537D-BDA7-442F-85CC-77B15D3E9EBA}"/>
              </a:ext>
            </a:extLst>
          </p:cNvPr>
          <p:cNvSpPr>
            <a:spLocks noGrp="1"/>
          </p:cNvSpPr>
          <p:nvPr>
            <p:ph type="pic" sz="quarter" idx="19"/>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26" name="Text Placeholder 8">
            <a:extLst>
              <a:ext uri="{FF2B5EF4-FFF2-40B4-BE49-F238E27FC236}">
                <a16:creationId xmlns:a16="http://schemas.microsoft.com/office/drawing/2014/main" id="{EA343E91-A7F8-411F-8D9E-AD0CD04545F4}"/>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err="1">
                <a:latin typeface="Arial, sans-serif"/>
              </a:rPr>
              <a:t>Velg</a:t>
            </a:r>
            <a:r>
              <a:rPr lang="en-US">
                <a:latin typeface="Arial, sans-serif"/>
              </a:rPr>
              <a:t> </a:t>
            </a:r>
            <a:r>
              <a:rPr lang="en-US" err="1">
                <a:latin typeface="Arial, sans-serif"/>
              </a:rPr>
              <a:t>fakultet</a:t>
            </a:r>
            <a:r>
              <a:rPr lang="en-US">
                <a:latin typeface="Arial, sans-serif"/>
              </a:rPr>
              <a:t> </a:t>
            </a:r>
            <a:r>
              <a:rPr lang="en-US" err="1">
                <a:latin typeface="Arial, sans-serif"/>
              </a:rPr>
              <a:t>fra</a:t>
            </a:r>
            <a:r>
              <a:rPr lang="en-US">
                <a:latin typeface="Arial, sans-serif"/>
              </a:rPr>
              <a:t> </a:t>
            </a:r>
            <a:r>
              <a:rPr lang="en-US" err="1">
                <a:latin typeface="Arial, sans-serif"/>
              </a:rPr>
              <a:t>nedtrekksmenyen</a:t>
            </a:r>
            <a:endParaRPr lang="nb-NO" noProof="0"/>
          </a:p>
        </p:txBody>
      </p:sp>
      <p:sp>
        <p:nvSpPr>
          <p:cNvPr id="25" name="Text Placeholder 4">
            <a:extLst>
              <a:ext uri="{FF2B5EF4-FFF2-40B4-BE49-F238E27FC236}">
                <a16:creationId xmlns:a16="http://schemas.microsoft.com/office/drawing/2014/main" id="{9353483E-A81E-4295-A996-3D67CCCC2E09}"/>
              </a:ext>
            </a:extLst>
          </p:cNvPr>
          <p:cNvSpPr>
            <a:spLocks noGrp="1"/>
          </p:cNvSpPr>
          <p:nvPr>
            <p:ph type="body" sz="quarter" idx="20"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a:solidFill>
                  <a:schemeClr val="tx1"/>
                </a:solidFill>
                <a:latin typeface="+mj-lt"/>
                <a:ea typeface="+mj-ea"/>
                <a:cs typeface="+mj-cs"/>
              </a:rPr>
              <a:t>Navn på institutt</a:t>
            </a:r>
            <a:endParaRPr lang="en-US"/>
          </a:p>
        </p:txBody>
      </p:sp>
      <p:sp>
        <p:nvSpPr>
          <p:cNvPr id="30" name="Text Placeholder 8">
            <a:extLst>
              <a:ext uri="{FF2B5EF4-FFF2-40B4-BE49-F238E27FC236}">
                <a16:creationId xmlns:a16="http://schemas.microsoft.com/office/drawing/2014/main" id="{A0F37DB2-E675-4E63-AD01-1D4996198F38}"/>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a:t>Navn Etternavn</a:t>
            </a:r>
            <a:endParaRPr lang="en-US"/>
          </a:p>
        </p:txBody>
      </p:sp>
      <p:sp>
        <p:nvSpPr>
          <p:cNvPr id="28" name="Text Placeholder 8">
            <a:extLst>
              <a:ext uri="{FF2B5EF4-FFF2-40B4-BE49-F238E27FC236}">
                <a16:creationId xmlns:a16="http://schemas.microsoft.com/office/drawing/2014/main" id="{AF5E8745-EB5B-4C17-A308-AC6088BCA617}"/>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a:t>Tittel</a:t>
            </a:r>
            <a:endParaRPr lang="en-US"/>
          </a:p>
        </p:txBody>
      </p:sp>
      <p:sp>
        <p:nvSpPr>
          <p:cNvPr id="29" name="Text Placeholder 8">
            <a:extLst>
              <a:ext uri="{FF2B5EF4-FFF2-40B4-BE49-F238E27FC236}">
                <a16:creationId xmlns:a16="http://schemas.microsoft.com/office/drawing/2014/main" id="{7CB7E83F-937E-4B9E-830A-492432F3A4E8}"/>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a:t>Universitet</a:t>
            </a:r>
            <a:endParaRPr lang="en-US"/>
          </a:p>
        </p:txBody>
      </p:sp>
      <p:sp>
        <p:nvSpPr>
          <p:cNvPr id="27" name="Date Placeholder 3">
            <a:extLst>
              <a:ext uri="{FF2B5EF4-FFF2-40B4-BE49-F238E27FC236}">
                <a16:creationId xmlns:a16="http://schemas.microsoft.com/office/drawing/2014/main" id="{B8980526-4F9F-495D-A07D-8D82934AE66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a:p>
        </p:txBody>
      </p:sp>
      <p:pic>
        <p:nvPicPr>
          <p:cNvPr id="31" name="Graphic 30" descr="UiO segl">
            <a:extLst>
              <a:ext uri="{FF2B5EF4-FFF2-40B4-BE49-F238E27FC236}">
                <a16:creationId xmlns:a16="http://schemas.microsoft.com/office/drawing/2014/main" id="{9BE98BF2-9E12-4468-BCAE-2A3B441A6E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kapforHvit</a:t>
            </a:r>
            <a:r>
              <a:rPr lang="nb-NO"/>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err="1">
                <a:solidFill>
                  <a:schemeClr val="lt1"/>
                </a:solidFill>
                <a:latin typeface="+mn-lt"/>
                <a:ea typeface="+mn-ea"/>
                <a:cs typeface="+mn-cs"/>
              </a:rPr>
              <a:t>SkiftBakgrunnGroup</a:t>
            </a:r>
            <a:endParaRPr lang="nb-NO"/>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Tree>
    <p:extLst>
      <p:ext uri="{BB962C8B-B14F-4D97-AF65-F5344CB8AC3E}">
        <p14:creationId xmlns:p14="http://schemas.microsoft.com/office/powerpoint/2010/main" val="25691721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2D069C-C025-484F-B809-F6C0328593D2}"/>
              </a:ext>
            </a:extLst>
          </p:cNvPr>
          <p:cNvGraphicFramePr>
            <a:graphicFrameLocks noChangeAspect="1"/>
          </p:cNvGraphicFramePr>
          <p:nvPr userDrawn="1">
            <p:custDataLst>
              <p:tags r:id="rId34"/>
            </p:custDataLst>
            <p:extLst>
              <p:ext uri="{D42A27DB-BD31-4B8C-83A1-F6EECF244321}">
                <p14:modId xmlns:p14="http://schemas.microsoft.com/office/powerpoint/2010/main" val="2801709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39" imgH="343" progId="TCLayout.ActiveDocument.1">
                  <p:embed/>
                </p:oleObj>
              </mc:Choice>
              <mc:Fallback>
                <p:oleObj name="think-cell Slide" r:id="rId35" imgW="339" imgH="343" progId="TCLayout.ActiveDocument.1">
                  <p:embed/>
                  <p:pic>
                    <p:nvPicPr>
                      <p:cNvPr id="7" name="Object 6" hidden="1">
                        <a:extLst>
                          <a:ext uri="{FF2B5EF4-FFF2-40B4-BE49-F238E27FC236}">
                            <a16:creationId xmlns:a16="http://schemas.microsoft.com/office/drawing/2014/main" id="{A22D069C-C025-484F-B809-F6C0328593D2}"/>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294432" y="-180924"/>
            <a:ext cx="10515600" cy="1325563"/>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82529" y="1711312"/>
            <a:ext cx="5563433"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0" y="62635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266367" y="6263528"/>
            <a:ext cx="599469" cy="365125"/>
          </a:xfrm>
          <a:prstGeom prst="rect">
            <a:avLst/>
          </a:prstGeom>
        </p:spPr>
        <p:txBody>
          <a:bodyPr vert="horz" lIns="91440" tIns="45720" rIns="91440" bIns="45720" rtlCol="0" anchor="ctr"/>
          <a:lstStyle>
            <a:lvl1pPr algn="r">
              <a:defRPr sz="750">
                <a:solidFill>
                  <a:srgbClr val="524B48"/>
                </a:solidFill>
              </a:defRPr>
            </a:lvl1pPr>
          </a:lstStyle>
          <a:p>
            <a:r>
              <a:rPr lang="en-US" dirty="0"/>
              <a:t>Page </a:t>
            </a:r>
            <a:fld id="{5251F420-7306-4E7C-A79E-F31A38F7D392}" type="slidenum">
              <a:rPr lang="en-US" smtClean="0"/>
              <a:pPr/>
              <a:t>‹#›</a:t>
            </a:fld>
            <a:endParaRPr lang="en-US" dirty="0"/>
          </a:p>
        </p:txBody>
      </p:sp>
      <p:pic>
        <p:nvPicPr>
          <p:cNvPr id="11" name="Graphic 10" descr="Logo Universitet i oslo">
            <a:extLst>
              <a:ext uri="{FF2B5EF4-FFF2-40B4-BE49-F238E27FC236}">
                <a16:creationId xmlns:a16="http://schemas.microsoft.com/office/drawing/2014/main" id="{C0E4FBEC-28F7-4C61-8732-186A1AAD3429}"/>
              </a:ext>
            </a:extLst>
          </p:cNvPr>
          <p:cNvPicPr>
            <a:picLocks noChangeAspect="1"/>
          </p:cNvPicPr>
          <p:nvPr userDrawn="1"/>
        </p:nvPicPr>
        <p:blipFill>
          <a:blip r:embed="rId37">
            <a:extLst>
              <a:ext uri="{96DAC541-7B7A-43D3-8B79-37D633B846F1}">
                <asvg:svgBlip xmlns:asvg="http://schemas.microsoft.com/office/drawing/2016/SVG/main" r:embed="rId38"/>
              </a:ext>
            </a:extLst>
          </a:blip>
          <a:stretch>
            <a:fillRect/>
          </a:stretch>
        </p:blipFill>
        <p:spPr>
          <a:xfrm>
            <a:off x="381001" y="6280142"/>
            <a:ext cx="1021262" cy="202980"/>
          </a:xfrm>
          <a:prstGeom prst="rect">
            <a:avLst/>
          </a:prstGeom>
        </p:spPr>
      </p:pic>
      <p:sp>
        <p:nvSpPr>
          <p:cNvPr id="9" name="Footer Placeholder 4">
            <a:extLst>
              <a:ext uri="{FF2B5EF4-FFF2-40B4-BE49-F238E27FC236}">
                <a16:creationId xmlns:a16="http://schemas.microsoft.com/office/drawing/2014/main" id="{45F9D6C5-6F73-4568-92A3-43149586B00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endParaRPr lang="nb-NO"/>
          </a:p>
        </p:txBody>
      </p:sp>
      <p:sp>
        <p:nvSpPr>
          <p:cNvPr id="8" name="addin_colorpicker" hidden="1">
            <a:extLst>
              <a:ext uri="{FF2B5EF4-FFF2-40B4-BE49-F238E27FC236}">
                <a16:creationId xmlns:a16="http://schemas.microsoft.com/office/drawing/2014/main" id="{EC6BC642-49C3-4139-8F38-A96E75EE0920}"/>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spTree>
    <p:extLst>
      <p:ext uri="{BB962C8B-B14F-4D97-AF65-F5344CB8AC3E}">
        <p14:creationId xmlns:p14="http://schemas.microsoft.com/office/powerpoint/2010/main" val="339228684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9" r:id="rId5"/>
    <p:sldLayoutId id="2147483726" r:id="rId6"/>
    <p:sldLayoutId id="2147483727" r:id="rId7"/>
    <p:sldLayoutId id="2147483728" r:id="rId8"/>
    <p:sldLayoutId id="2147483721" r:id="rId9"/>
    <p:sldLayoutId id="2147483720" r:id="rId10"/>
    <p:sldLayoutId id="2147483719" r:id="rId11"/>
    <p:sldLayoutId id="2147483701" r:id="rId12"/>
    <p:sldLayoutId id="2147483702" r:id="rId13"/>
    <p:sldLayoutId id="2147483704" r:id="rId14"/>
    <p:sldLayoutId id="2147483706" r:id="rId15"/>
    <p:sldLayoutId id="2147483716" r:id="rId16"/>
    <p:sldLayoutId id="2147483717" r:id="rId17"/>
    <p:sldLayoutId id="2147483713" r:id="rId18"/>
    <p:sldLayoutId id="2147483714" r:id="rId19"/>
    <p:sldLayoutId id="2147483709" r:id="rId20"/>
    <p:sldLayoutId id="2147483710" r:id="rId21"/>
    <p:sldLayoutId id="2147483711" r:id="rId22"/>
    <p:sldLayoutId id="2147483712" r:id="rId23"/>
    <p:sldLayoutId id="2147483707" r:id="rId24"/>
    <p:sldLayoutId id="2147483708" r:id="rId25"/>
    <p:sldLayoutId id="2147483715" r:id="rId26"/>
    <p:sldLayoutId id="2147483718" r:id="rId27"/>
    <p:sldLayoutId id="2147483734" r:id="rId28"/>
    <p:sldLayoutId id="2147483735" r:id="rId29"/>
    <p:sldLayoutId id="2147483738" r:id="rId30"/>
    <p:sldLayoutId id="2147483741" r:id="rId31"/>
    <p:sldLayoutId id="2147483742" r:id="rId32"/>
  </p:sldLayoutIdLst>
  <p:hf hdr="0"/>
  <p:txStyles>
    <p:titleStyle>
      <a:lvl1pPr algn="l" defTabSz="914446"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1AAD05A-04CF-B34C-99E7-C0074D2C730E}"/>
              </a:ext>
            </a:extLst>
          </p:cNvPr>
          <p:cNvSpPr>
            <a:spLocks noGrp="1"/>
          </p:cNvSpPr>
          <p:nvPr>
            <p:ph type="body" sz="quarter" idx="18"/>
          </p:nvPr>
        </p:nvSpPr>
        <p:spPr/>
        <p:txBody>
          <a:bodyPr/>
          <a:lstStyle/>
          <a:p>
            <a:endParaRPr lang="en-NO"/>
          </a:p>
        </p:txBody>
      </p:sp>
      <p:sp>
        <p:nvSpPr>
          <p:cNvPr id="11" name="Picture Placeholder 10">
            <a:extLst>
              <a:ext uri="{FF2B5EF4-FFF2-40B4-BE49-F238E27FC236}">
                <a16:creationId xmlns:a16="http://schemas.microsoft.com/office/drawing/2014/main" id="{3B2B198A-BAF5-F72A-4024-5AD44CC891E7}"/>
              </a:ext>
            </a:extLst>
          </p:cNvPr>
          <p:cNvSpPr>
            <a:spLocks noGrp="1"/>
          </p:cNvSpPr>
          <p:nvPr>
            <p:ph type="pic" sz="quarter" idx="22"/>
          </p:nvPr>
        </p:nvSpPr>
        <p:spPr/>
      </p:sp>
      <p:sp>
        <p:nvSpPr>
          <p:cNvPr id="12" name="Text Placeholder 11">
            <a:extLst>
              <a:ext uri="{FF2B5EF4-FFF2-40B4-BE49-F238E27FC236}">
                <a16:creationId xmlns:a16="http://schemas.microsoft.com/office/drawing/2014/main" id="{8CB06D65-75F7-A2AB-ADBD-F7F17571D4FB}"/>
              </a:ext>
            </a:extLst>
          </p:cNvPr>
          <p:cNvSpPr>
            <a:spLocks noGrp="1"/>
          </p:cNvSpPr>
          <p:nvPr>
            <p:ph type="body" sz="quarter" idx="23"/>
          </p:nvPr>
        </p:nvSpPr>
        <p:spPr/>
        <p:txBody>
          <a:bodyPr/>
          <a:lstStyle/>
          <a:p>
            <a:endParaRPr lang="en-NO" dirty="0"/>
          </a:p>
        </p:txBody>
      </p:sp>
      <p:sp>
        <p:nvSpPr>
          <p:cNvPr id="4" name="Title 3">
            <a:extLst>
              <a:ext uri="{FF2B5EF4-FFF2-40B4-BE49-F238E27FC236}">
                <a16:creationId xmlns:a16="http://schemas.microsoft.com/office/drawing/2014/main" id="{C69DEEFE-A4CF-9309-7CA7-D002B26FCDD1}"/>
              </a:ext>
            </a:extLst>
          </p:cNvPr>
          <p:cNvSpPr>
            <a:spLocks noGrp="1"/>
          </p:cNvSpPr>
          <p:nvPr>
            <p:ph type="title"/>
          </p:nvPr>
        </p:nvSpPr>
        <p:spPr>
          <a:xfrm>
            <a:off x="3195903" y="1174164"/>
            <a:ext cx="8814006" cy="1797779"/>
          </a:xfrm>
        </p:spPr>
        <p:txBody>
          <a:bodyPr/>
          <a:lstStyle/>
          <a:p>
            <a:r>
              <a:rPr lang="en-US" b="0" i="0" u="none" strike="noStrike" dirty="0">
                <a:solidFill>
                  <a:srgbClr val="000000"/>
                </a:solidFill>
                <a:effectLst/>
                <a:latin typeface="Helvetica" pitchFamily="2" charset="0"/>
              </a:rPr>
              <a:t>Early experience with Autotekst (Whisper) as a captioning service for Panopto</a:t>
            </a:r>
            <a:endParaRPr lang="en-NO" dirty="0"/>
          </a:p>
        </p:txBody>
      </p:sp>
      <p:sp>
        <p:nvSpPr>
          <p:cNvPr id="5" name="Subtitle 4">
            <a:extLst>
              <a:ext uri="{FF2B5EF4-FFF2-40B4-BE49-F238E27FC236}">
                <a16:creationId xmlns:a16="http://schemas.microsoft.com/office/drawing/2014/main" id="{FAB0D51E-78E3-667E-F2C6-5485CD92D586}"/>
              </a:ext>
            </a:extLst>
          </p:cNvPr>
          <p:cNvSpPr>
            <a:spLocks noGrp="1"/>
          </p:cNvSpPr>
          <p:nvPr>
            <p:ph type="subTitle" idx="1"/>
          </p:nvPr>
        </p:nvSpPr>
        <p:spPr>
          <a:xfrm>
            <a:off x="2463595" y="5199013"/>
            <a:ext cx="1925207" cy="269304"/>
          </a:xfrm>
        </p:spPr>
        <p:txBody>
          <a:bodyPr/>
          <a:lstStyle/>
          <a:p>
            <a:r>
              <a:rPr lang="en-NO" dirty="0"/>
              <a:t>Oddmund Møgedal</a:t>
            </a:r>
          </a:p>
        </p:txBody>
      </p:sp>
      <p:sp>
        <p:nvSpPr>
          <p:cNvPr id="7" name="Text Placeholder 6">
            <a:extLst>
              <a:ext uri="{FF2B5EF4-FFF2-40B4-BE49-F238E27FC236}">
                <a16:creationId xmlns:a16="http://schemas.microsoft.com/office/drawing/2014/main" id="{4C5ECBA0-CA9D-75B5-C232-9C8A09D5E0F4}"/>
              </a:ext>
            </a:extLst>
          </p:cNvPr>
          <p:cNvSpPr>
            <a:spLocks noGrp="1"/>
          </p:cNvSpPr>
          <p:nvPr>
            <p:ph type="body" sz="quarter" idx="16"/>
          </p:nvPr>
        </p:nvSpPr>
        <p:spPr/>
        <p:txBody>
          <a:bodyPr/>
          <a:lstStyle/>
          <a:p>
            <a:endParaRPr lang="en-NO" dirty="0"/>
          </a:p>
        </p:txBody>
      </p:sp>
      <p:sp>
        <p:nvSpPr>
          <p:cNvPr id="8" name="Text Placeholder 7">
            <a:extLst>
              <a:ext uri="{FF2B5EF4-FFF2-40B4-BE49-F238E27FC236}">
                <a16:creationId xmlns:a16="http://schemas.microsoft.com/office/drawing/2014/main" id="{C93B9162-9F8D-FD26-0763-0C8604AFBE6E}"/>
              </a:ext>
            </a:extLst>
          </p:cNvPr>
          <p:cNvSpPr>
            <a:spLocks noGrp="1"/>
          </p:cNvSpPr>
          <p:nvPr>
            <p:ph type="body" sz="quarter" idx="17"/>
          </p:nvPr>
        </p:nvSpPr>
        <p:spPr/>
        <p:txBody>
          <a:bodyPr/>
          <a:lstStyle/>
          <a:p>
            <a:endParaRPr lang="en-NO"/>
          </a:p>
        </p:txBody>
      </p:sp>
      <p:sp>
        <p:nvSpPr>
          <p:cNvPr id="6" name="Text Placeholder 5">
            <a:extLst>
              <a:ext uri="{FF2B5EF4-FFF2-40B4-BE49-F238E27FC236}">
                <a16:creationId xmlns:a16="http://schemas.microsoft.com/office/drawing/2014/main" id="{9EB2547F-C3E3-086B-0048-265D24B97CBB}"/>
              </a:ext>
            </a:extLst>
          </p:cNvPr>
          <p:cNvSpPr>
            <a:spLocks noGrp="1"/>
          </p:cNvSpPr>
          <p:nvPr>
            <p:ph type="body" sz="quarter" idx="14"/>
          </p:nvPr>
        </p:nvSpPr>
        <p:spPr/>
        <p:txBody>
          <a:bodyPr/>
          <a:lstStyle/>
          <a:p>
            <a:endParaRPr lang="en-NO"/>
          </a:p>
        </p:txBody>
      </p:sp>
      <p:sp>
        <p:nvSpPr>
          <p:cNvPr id="10" name="Text Placeholder 9">
            <a:extLst>
              <a:ext uri="{FF2B5EF4-FFF2-40B4-BE49-F238E27FC236}">
                <a16:creationId xmlns:a16="http://schemas.microsoft.com/office/drawing/2014/main" id="{E5C7F2A3-C38C-ECBF-BE21-2A7E94FEF202}"/>
              </a:ext>
            </a:extLst>
          </p:cNvPr>
          <p:cNvSpPr>
            <a:spLocks noGrp="1"/>
          </p:cNvSpPr>
          <p:nvPr>
            <p:ph type="body" sz="quarter" idx="20"/>
          </p:nvPr>
        </p:nvSpPr>
        <p:spPr/>
        <p:txBody>
          <a:bodyPr/>
          <a:lstStyle/>
          <a:p>
            <a:r>
              <a:rPr lang="en-NO" dirty="0"/>
              <a:t>NCW23</a:t>
            </a:r>
          </a:p>
        </p:txBody>
      </p:sp>
      <p:sp>
        <p:nvSpPr>
          <p:cNvPr id="3" name="Slide Number Placeholder 2">
            <a:extLst>
              <a:ext uri="{FF2B5EF4-FFF2-40B4-BE49-F238E27FC236}">
                <a16:creationId xmlns:a16="http://schemas.microsoft.com/office/drawing/2014/main" id="{FA52A596-8A70-3F12-BF3A-76343F3F3688}"/>
              </a:ext>
            </a:extLst>
          </p:cNvPr>
          <p:cNvSpPr>
            <a:spLocks noGrp="1"/>
          </p:cNvSpPr>
          <p:nvPr>
            <p:ph type="sldNum" sz="quarter" idx="4294967295"/>
          </p:nvPr>
        </p:nvSpPr>
        <p:spPr>
          <a:xfrm>
            <a:off x="11591925" y="6264275"/>
            <a:ext cx="600075" cy="365125"/>
          </a:xfrm>
        </p:spPr>
        <p:txBody>
          <a:bodyPr/>
          <a:lstStyle/>
          <a:p>
            <a:r>
              <a:rPr lang="en-US"/>
              <a:t>Side </a:t>
            </a:r>
            <a:fld id="{5251F420-7306-4E7C-A79E-F31A38F7D392}" type="slidenum">
              <a:rPr lang="en-US" smtClean="0"/>
              <a:pPr/>
              <a:t>1</a:t>
            </a:fld>
            <a:endParaRPr lang="en-US"/>
          </a:p>
        </p:txBody>
      </p:sp>
    </p:spTree>
    <p:extLst>
      <p:ext uri="{BB962C8B-B14F-4D97-AF65-F5344CB8AC3E}">
        <p14:creationId xmlns:p14="http://schemas.microsoft.com/office/powerpoint/2010/main" val="388082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5D3991D-07F5-671E-8BC2-C3D3CAE41D53}"/>
              </a:ext>
            </a:extLst>
          </p:cNvPr>
          <p:cNvSpPr>
            <a:spLocks noGrp="1"/>
          </p:cNvSpPr>
          <p:nvPr>
            <p:ph type="pic" sz="quarter" idx="14"/>
          </p:nvPr>
        </p:nvSpPr>
        <p:spPr/>
      </p:sp>
      <p:sp>
        <p:nvSpPr>
          <p:cNvPr id="4" name="Text Placeholder 3">
            <a:extLst>
              <a:ext uri="{FF2B5EF4-FFF2-40B4-BE49-F238E27FC236}">
                <a16:creationId xmlns:a16="http://schemas.microsoft.com/office/drawing/2014/main" id="{CB72FDF3-9F71-E719-AF62-A97BC403606D}"/>
              </a:ext>
            </a:extLst>
          </p:cNvPr>
          <p:cNvSpPr>
            <a:spLocks noGrp="1"/>
          </p:cNvSpPr>
          <p:nvPr>
            <p:ph type="body" sz="quarter" idx="15"/>
          </p:nvPr>
        </p:nvSpPr>
        <p:spPr/>
        <p:txBody>
          <a:bodyPr/>
          <a:lstStyle/>
          <a:p>
            <a:endParaRPr lang="nb-NO"/>
          </a:p>
        </p:txBody>
      </p:sp>
      <p:sp>
        <p:nvSpPr>
          <p:cNvPr id="11" name="TextBox 10">
            <a:extLst>
              <a:ext uri="{FF2B5EF4-FFF2-40B4-BE49-F238E27FC236}">
                <a16:creationId xmlns:a16="http://schemas.microsoft.com/office/drawing/2014/main" id="{88A232FA-778A-7EA9-C1DA-E82F52C88D6C}"/>
              </a:ext>
            </a:extLst>
          </p:cNvPr>
          <p:cNvSpPr txBox="1"/>
          <p:nvPr/>
        </p:nvSpPr>
        <p:spPr>
          <a:xfrm>
            <a:off x="891632" y="1034179"/>
            <a:ext cx="3729912" cy="2554545"/>
          </a:xfrm>
          <a:prstGeom prst="rect">
            <a:avLst/>
          </a:prstGeom>
          <a:noFill/>
        </p:spPr>
        <p:txBody>
          <a:bodyPr wrap="square" rtlCol="0">
            <a:spAutoFit/>
          </a:bodyPr>
          <a:lstStyle/>
          <a:p>
            <a:r>
              <a:rPr lang="en-GB" sz="1600" b="0" i="0">
                <a:solidFill>
                  <a:schemeClr val="bg1"/>
                </a:solidFill>
                <a:effectLst/>
                <a:latin typeface="Open Sans" panose="020B0606030504020204" pitchFamily="34" charset="0"/>
              </a:rPr>
              <a:t>Må bare si at det strømmer inn gode ord om autoteksttjenesten etter oppgradering til whisper! Det er stor glede over hvor bra den har blitt, og så langt har jeg kun hørt om tekster som har vært så og si 100 % korrekt, så med andre ord svært lite etterarbeid. All kred til dere!!</a:t>
            </a:r>
          </a:p>
          <a:p>
            <a:endParaRPr lang="en-GB" sz="1600" b="0" i="0">
              <a:solidFill>
                <a:schemeClr val="bg1"/>
              </a:solidFill>
              <a:effectLst/>
              <a:latin typeface="Open Sans" panose="020B0606030504020204" pitchFamily="34" charset="0"/>
            </a:endParaRPr>
          </a:p>
          <a:p>
            <a:r>
              <a:rPr lang="en-GB" sz="1600">
                <a:solidFill>
                  <a:schemeClr val="bg1"/>
                </a:solidFill>
                <a:latin typeface="Open Sans" panose="020B0606030504020204" pitchFamily="34" charset="0"/>
              </a:rPr>
              <a:t>– Marte Veierød, nettredaktør UiO</a:t>
            </a:r>
            <a:endParaRPr lang="nb-NO" sz="1600">
              <a:solidFill>
                <a:schemeClr val="bg1"/>
              </a:solidFill>
            </a:endParaRPr>
          </a:p>
        </p:txBody>
      </p:sp>
      <p:sp>
        <p:nvSpPr>
          <p:cNvPr id="12" name="TextBox 11">
            <a:extLst>
              <a:ext uri="{FF2B5EF4-FFF2-40B4-BE49-F238E27FC236}">
                <a16:creationId xmlns:a16="http://schemas.microsoft.com/office/drawing/2014/main" id="{6921D94B-CC09-8ACD-D9B2-E614973CFBA1}"/>
              </a:ext>
            </a:extLst>
          </p:cNvPr>
          <p:cNvSpPr txBox="1"/>
          <p:nvPr/>
        </p:nvSpPr>
        <p:spPr>
          <a:xfrm>
            <a:off x="6473795" y="1034179"/>
            <a:ext cx="3729912" cy="2308324"/>
          </a:xfrm>
          <a:prstGeom prst="rect">
            <a:avLst/>
          </a:prstGeom>
          <a:noFill/>
        </p:spPr>
        <p:txBody>
          <a:bodyPr wrap="square" rtlCol="0">
            <a:spAutoFit/>
          </a:bodyPr>
          <a:lstStyle/>
          <a:p>
            <a:r>
              <a:rPr lang="en-GB" sz="1600">
                <a:solidFill>
                  <a:schemeClr val="bg1"/>
                </a:solidFill>
                <a:latin typeface="Open Sans" panose="020B0606030504020204" pitchFamily="34" charset="0"/>
              </a:rPr>
              <a:t>Det er virkelig helt fantastisk at dere har laget dette programmet, det letter en enorm byrde både i tid og penger fra mine og andre forskeres skuldre! </a:t>
            </a:r>
          </a:p>
          <a:p>
            <a:endParaRPr lang="en-GB" sz="1600">
              <a:solidFill>
                <a:schemeClr val="bg1"/>
              </a:solidFill>
              <a:latin typeface="Open Sans" panose="020B0606030504020204" pitchFamily="34" charset="0"/>
            </a:endParaRPr>
          </a:p>
          <a:p>
            <a:r>
              <a:rPr lang="en-GB" sz="1600">
                <a:solidFill>
                  <a:schemeClr val="bg1"/>
                </a:solidFill>
                <a:latin typeface="Open Sans" panose="020B0606030504020204" pitchFamily="34" charset="0"/>
              </a:rPr>
              <a:t>– Eva Stambøl Postdoc UiO</a:t>
            </a:r>
          </a:p>
          <a:p>
            <a:br>
              <a:rPr lang="en-GB" sz="1600">
                <a:solidFill>
                  <a:srgbClr val="3F4350"/>
                </a:solidFill>
                <a:latin typeface="Open Sans" panose="020B0606030504020204" pitchFamily="34" charset="0"/>
              </a:rPr>
            </a:br>
            <a:endParaRPr lang="nb-NO" sz="1600">
              <a:solidFill>
                <a:srgbClr val="3F4350"/>
              </a:solidFill>
              <a:latin typeface="Open Sans" panose="020B0606030504020204" pitchFamily="34" charset="0"/>
            </a:endParaRPr>
          </a:p>
        </p:txBody>
      </p:sp>
      <p:sp>
        <p:nvSpPr>
          <p:cNvPr id="15" name="AutoShape 4" descr="preview url image">
            <a:extLst>
              <a:ext uri="{FF2B5EF4-FFF2-40B4-BE49-F238E27FC236}">
                <a16:creationId xmlns:a16="http://schemas.microsoft.com/office/drawing/2014/main" id="{74A3256D-B589-78E8-9D2A-1D2FF88504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7" name="Picture 16">
            <a:extLst>
              <a:ext uri="{FF2B5EF4-FFF2-40B4-BE49-F238E27FC236}">
                <a16:creationId xmlns:a16="http://schemas.microsoft.com/office/drawing/2014/main" id="{8B1D34CD-43C7-F324-A7C7-86EEE6CFE601}"/>
              </a:ext>
            </a:extLst>
          </p:cNvPr>
          <p:cNvPicPr>
            <a:picLocks noChangeAspect="1"/>
          </p:cNvPicPr>
          <p:nvPr/>
        </p:nvPicPr>
        <p:blipFill>
          <a:blip r:embed="rId3"/>
          <a:stretch>
            <a:fillRect/>
          </a:stretch>
        </p:blipFill>
        <p:spPr>
          <a:xfrm>
            <a:off x="6494962" y="3515498"/>
            <a:ext cx="4114800" cy="2946400"/>
          </a:xfrm>
          <a:prstGeom prst="rect">
            <a:avLst/>
          </a:prstGeom>
        </p:spPr>
      </p:pic>
      <p:sp>
        <p:nvSpPr>
          <p:cNvPr id="19" name="TextBox 18">
            <a:extLst>
              <a:ext uri="{FF2B5EF4-FFF2-40B4-BE49-F238E27FC236}">
                <a16:creationId xmlns:a16="http://schemas.microsoft.com/office/drawing/2014/main" id="{9860FF24-8145-6E0B-D53A-3D597790FC3E}"/>
              </a:ext>
            </a:extLst>
          </p:cNvPr>
          <p:cNvSpPr txBox="1"/>
          <p:nvPr/>
        </p:nvSpPr>
        <p:spPr>
          <a:xfrm>
            <a:off x="891632" y="4254161"/>
            <a:ext cx="3729912" cy="1569660"/>
          </a:xfrm>
          <a:prstGeom prst="rect">
            <a:avLst/>
          </a:prstGeom>
          <a:noFill/>
        </p:spPr>
        <p:txBody>
          <a:bodyPr wrap="square">
            <a:spAutoFit/>
          </a:bodyPr>
          <a:lstStyle/>
          <a:p>
            <a:r>
              <a:rPr lang="en-GB" sz="1600" b="0" i="0">
                <a:solidFill>
                  <a:schemeClr val="bg1"/>
                </a:solidFill>
                <a:effectLst/>
                <a:latin typeface="Open Sans" panose="020B0606030504020204" pitchFamily="34" charset="0"/>
              </a:rPr>
              <a:t>Nå har jeg allerede fått testet med en video som vi har her, med dårlig lyd og møredialekt. Dette er et kvantesprang</a:t>
            </a:r>
          </a:p>
          <a:p>
            <a:endParaRPr lang="en-GB" sz="1600">
              <a:solidFill>
                <a:schemeClr val="bg1"/>
              </a:solidFill>
              <a:latin typeface="Open Sans" panose="020B0606030504020204" pitchFamily="34" charset="0"/>
            </a:endParaRPr>
          </a:p>
          <a:p>
            <a:r>
              <a:rPr lang="en-GB" sz="1600">
                <a:solidFill>
                  <a:schemeClr val="bg1"/>
                </a:solidFill>
                <a:latin typeface="Open Sans" panose="020B0606030504020204" pitchFamily="34" charset="0"/>
              </a:rPr>
              <a:t>–</a:t>
            </a:r>
            <a:r>
              <a:rPr lang="en-GB" sz="1600" b="0" i="0">
                <a:solidFill>
                  <a:schemeClr val="bg1"/>
                </a:solidFill>
                <a:effectLst/>
                <a:latin typeface="Open Sans" panose="020B0606030504020204" pitchFamily="34" charset="0"/>
              </a:rPr>
              <a:t> Kjetil Knarlag, HK-dir</a:t>
            </a:r>
            <a:endParaRPr lang="nb-NO" sz="1600">
              <a:solidFill>
                <a:schemeClr val="bg1"/>
              </a:solidFill>
            </a:endParaRPr>
          </a:p>
        </p:txBody>
      </p:sp>
    </p:spTree>
    <p:extLst>
      <p:ext uri="{BB962C8B-B14F-4D97-AF65-F5344CB8AC3E}">
        <p14:creationId xmlns:p14="http://schemas.microsoft.com/office/powerpoint/2010/main" val="203170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52ECA-1433-EC6E-04E6-42693A475E96}"/>
              </a:ext>
            </a:extLst>
          </p:cNvPr>
          <p:cNvSpPr>
            <a:spLocks noGrp="1"/>
          </p:cNvSpPr>
          <p:nvPr>
            <p:ph sz="half" idx="29"/>
          </p:nvPr>
        </p:nvSpPr>
        <p:spPr>
          <a:xfrm>
            <a:off x="360045" y="1757498"/>
            <a:ext cx="5489213" cy="4301103"/>
          </a:xfrm>
        </p:spPr>
        <p:txBody>
          <a:bodyPr>
            <a:normAutofit fontScale="92500" lnSpcReduction="10000"/>
          </a:bodyPr>
          <a:lstStyle/>
          <a:p>
            <a:pPr>
              <a:lnSpc>
                <a:spcPct val="90000"/>
              </a:lnSpc>
            </a:pPr>
            <a:r>
              <a:rPr lang="en-US" dirty="0">
                <a:effectLst/>
              </a:rPr>
              <a:t>Better than alternatives for Norwegian</a:t>
            </a:r>
          </a:p>
          <a:p>
            <a:pPr>
              <a:lnSpc>
                <a:spcPct val="90000"/>
              </a:lnSpc>
            </a:pPr>
            <a:r>
              <a:rPr lang="en-US" dirty="0">
                <a:effectLst/>
              </a:rPr>
              <a:t>Works well with many </a:t>
            </a:r>
            <a:r>
              <a:rPr lang="en-US" dirty="0"/>
              <a:t>dialects</a:t>
            </a:r>
            <a:endParaRPr lang="en-US" dirty="0">
              <a:effectLst/>
            </a:endParaRPr>
          </a:p>
          <a:p>
            <a:pPr>
              <a:lnSpc>
                <a:spcPct val="90000"/>
              </a:lnSpc>
            </a:pPr>
            <a:r>
              <a:rPr lang="en-US" dirty="0">
                <a:effectLst/>
              </a:rPr>
              <a:t>Cleans up false starts and incomplete sentences</a:t>
            </a:r>
          </a:p>
          <a:p>
            <a:pPr>
              <a:lnSpc>
                <a:spcPct val="90000"/>
              </a:lnSpc>
            </a:pPr>
            <a:r>
              <a:rPr lang="en-US" dirty="0"/>
              <a:t>Many errors are consistent, easier to clean up after</a:t>
            </a:r>
            <a:endParaRPr lang="en-US" dirty="0">
              <a:effectLst/>
            </a:endParaRPr>
          </a:p>
          <a:p>
            <a:pPr>
              <a:lnSpc>
                <a:spcPct val="90000"/>
              </a:lnSpc>
            </a:pPr>
            <a:r>
              <a:rPr lang="en-US" dirty="0">
                <a:effectLst/>
              </a:rPr>
              <a:t>Quite good at guessing language if not specified</a:t>
            </a:r>
          </a:p>
          <a:p>
            <a:pPr>
              <a:lnSpc>
                <a:spcPct val="90000"/>
              </a:lnSpc>
            </a:pPr>
            <a:r>
              <a:rPr lang="en-US" dirty="0"/>
              <a:t>Works with audio and video files</a:t>
            </a:r>
          </a:p>
          <a:p>
            <a:pPr>
              <a:lnSpc>
                <a:spcPct val="90000"/>
              </a:lnSpc>
            </a:pPr>
            <a:r>
              <a:rPr lang="en-US" dirty="0">
                <a:effectLst/>
              </a:rPr>
              <a:t>Does not distinguish between multiple speakers</a:t>
            </a:r>
          </a:p>
          <a:p>
            <a:pPr>
              <a:lnSpc>
                <a:spcPct val="90000"/>
              </a:lnSpc>
            </a:pPr>
            <a:r>
              <a:rPr lang="en-US" dirty="0"/>
              <a:t>Sometimes bad results: if so, try again!</a:t>
            </a:r>
            <a:endParaRPr lang="en-US" dirty="0">
              <a:effectLst/>
            </a:endParaRPr>
          </a:p>
        </p:txBody>
      </p:sp>
      <p:sp>
        <p:nvSpPr>
          <p:cNvPr id="10" name="Text Placeholder 2">
            <a:extLst>
              <a:ext uri="{FF2B5EF4-FFF2-40B4-BE49-F238E27FC236}">
                <a16:creationId xmlns:a16="http://schemas.microsoft.com/office/drawing/2014/main" id="{F0CF49DF-60EF-2FA1-4026-C035185CD35E}"/>
              </a:ext>
            </a:extLst>
          </p:cNvPr>
          <p:cNvSpPr>
            <a:spLocks noGrp="1"/>
          </p:cNvSpPr>
          <p:nvPr>
            <p:ph type="body" sz="quarter" idx="32"/>
          </p:nvPr>
        </p:nvSpPr>
        <p:spPr>
          <a:xfrm>
            <a:off x="6342741" y="1076623"/>
            <a:ext cx="5489213" cy="494749"/>
          </a:xfrm>
        </p:spPr>
        <p:txBody>
          <a:bodyPr/>
          <a:lstStyle/>
          <a:p>
            <a:endParaRPr lang="en-US"/>
          </a:p>
        </p:txBody>
      </p:sp>
      <p:pic>
        <p:nvPicPr>
          <p:cNvPr id="5" name="Picture 4" descr="A screenshot of a cell phone&#10;&#10;Description automatically generated with low confidence">
            <a:extLst>
              <a:ext uri="{FF2B5EF4-FFF2-40B4-BE49-F238E27FC236}">
                <a16:creationId xmlns:a16="http://schemas.microsoft.com/office/drawing/2014/main" id="{008BE5E6-CD1A-6843-DE0A-195BE110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381" y="1757498"/>
            <a:ext cx="2881933" cy="4301395"/>
          </a:xfrm>
          <a:prstGeom prst="rect">
            <a:avLst/>
          </a:prstGeom>
          <a:noFill/>
          <a:effectLst>
            <a:outerShdw blurRad="50800" dist="50800" dir="5400000" algn="ctr" rotWithShape="0">
              <a:srgbClr val="010000">
                <a:alpha val="0"/>
              </a:srgbClr>
            </a:outerShdw>
          </a:effectLst>
        </p:spPr>
      </p:pic>
      <p:sp>
        <p:nvSpPr>
          <p:cNvPr id="12" name="Footer Placeholder 4">
            <a:extLst>
              <a:ext uri="{FF2B5EF4-FFF2-40B4-BE49-F238E27FC236}">
                <a16:creationId xmlns:a16="http://schemas.microsoft.com/office/drawing/2014/main" id="{DA4DF45A-6CA7-B03A-F217-4501B4A888C9}"/>
              </a:ext>
            </a:extLst>
          </p:cNvPr>
          <p:cNvSpPr>
            <a:spLocks noGrp="1"/>
          </p:cNvSpPr>
          <p:nvPr>
            <p:ph type="ftr" sz="quarter" idx="34"/>
          </p:nvPr>
        </p:nvSpPr>
        <p:spPr>
          <a:xfrm>
            <a:off x="1837732" y="6243181"/>
            <a:ext cx="1501215" cy="259232"/>
          </a:xfrm>
        </p:spPr>
        <p:txBody>
          <a:bodyPr/>
          <a:lstStyle/>
          <a:p>
            <a:endParaRPr lang="nb-NO"/>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sz="quarter" idx="35"/>
          </p:nvPr>
        </p:nvSpPr>
        <p:spPr>
          <a:xfrm>
            <a:off x="11266367" y="6263528"/>
            <a:ext cx="599469" cy="365125"/>
          </a:xfrm>
        </p:spPr>
        <p:txBody>
          <a:bodyPr anchor="ctr">
            <a:normAutofit/>
          </a:bodyPr>
          <a:lstStyle/>
          <a:p>
            <a:pPr>
              <a:spcAft>
                <a:spcPts val="600"/>
              </a:spcAft>
            </a:pPr>
            <a:fld id="{00000000-1234-1234-1234-123412341234}" type="slidenum">
              <a:rPr lang="no" smtClean="0"/>
              <a:pPr>
                <a:spcAft>
                  <a:spcPts val="600"/>
                </a:spcAft>
              </a:pPr>
              <a:t>11</a:t>
            </a:fld>
            <a:endParaRPr lang="no"/>
          </a:p>
        </p:txBody>
      </p:sp>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a:xfrm>
            <a:off x="360044" y="360045"/>
            <a:ext cx="11471910" cy="542658"/>
          </a:xfrm>
        </p:spPr>
        <p:txBody>
          <a:bodyPr anchor="t">
            <a:normAutofit/>
          </a:bodyPr>
          <a:lstStyle/>
          <a:p>
            <a:r>
              <a:rPr lang="en-US" dirty="0"/>
              <a:t>Experience with Autotekst Whisper version so far</a:t>
            </a:r>
          </a:p>
        </p:txBody>
      </p:sp>
      <p:sp>
        <p:nvSpPr>
          <p:cNvPr id="14" name="Subtitle 7">
            <a:extLst>
              <a:ext uri="{FF2B5EF4-FFF2-40B4-BE49-F238E27FC236}">
                <a16:creationId xmlns:a16="http://schemas.microsoft.com/office/drawing/2014/main" id="{C398D8E7-39C4-9E5F-B35E-9C6016D64BC0}"/>
              </a:ext>
            </a:extLst>
          </p:cNvPr>
          <p:cNvSpPr>
            <a:spLocks noGrp="1"/>
          </p:cNvSpPr>
          <p:nvPr>
            <p:ph type="subTitle" idx="13"/>
          </p:nvPr>
        </p:nvSpPr>
        <p:spPr>
          <a:xfrm>
            <a:off x="360045" y="1082726"/>
            <a:ext cx="5489213" cy="494749"/>
          </a:xfrm>
        </p:spPr>
        <p:txBody>
          <a:bodyPr/>
          <a:lstStyle/>
          <a:p>
            <a:endParaRPr lang="en-US"/>
          </a:p>
        </p:txBody>
      </p:sp>
    </p:spTree>
    <p:extLst>
      <p:ext uri="{BB962C8B-B14F-4D97-AF65-F5344CB8AC3E}">
        <p14:creationId xmlns:p14="http://schemas.microsoft.com/office/powerpoint/2010/main" val="18892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screenshot of a graph&#10;&#10;Description automatically generated">
            <a:extLst>
              <a:ext uri="{FF2B5EF4-FFF2-40B4-BE49-F238E27FC236}">
                <a16:creationId xmlns:a16="http://schemas.microsoft.com/office/drawing/2014/main" id="{4D053FC8-D6C6-0CDD-E4DA-E081F6348A95}"/>
              </a:ext>
            </a:extLst>
          </p:cNvPr>
          <p:cNvPicPr>
            <a:picLocks noGrp="1" noChangeAspect="1"/>
          </p:cNvPicPr>
          <p:nvPr>
            <p:ph sz="half" idx="29"/>
          </p:nvPr>
        </p:nvPicPr>
        <p:blipFill>
          <a:blip r:embed="rId3">
            <a:extLst>
              <a:ext uri="{28A0092B-C50C-407E-A947-70E740481C1C}">
                <a14:useLocalDpi xmlns:a14="http://schemas.microsoft.com/office/drawing/2010/main" val="0"/>
              </a:ext>
            </a:extLst>
          </a:blip>
          <a:stretch>
            <a:fillRect/>
          </a:stretch>
        </p:blipFill>
        <p:spPr>
          <a:xfrm>
            <a:off x="1485969" y="-79595"/>
            <a:ext cx="7905166" cy="7017190"/>
          </a:xfrm>
        </p:spPr>
      </p:pic>
      <p:sp>
        <p:nvSpPr>
          <p:cNvPr id="3" name="Text Placeholder 2">
            <a:extLst>
              <a:ext uri="{FF2B5EF4-FFF2-40B4-BE49-F238E27FC236}">
                <a16:creationId xmlns:a16="http://schemas.microsoft.com/office/drawing/2014/main" id="{229FEAAC-43E2-43F9-383C-432C043CB0EF}"/>
              </a:ext>
            </a:extLst>
          </p:cNvPr>
          <p:cNvSpPr>
            <a:spLocks noGrp="1"/>
          </p:cNvSpPr>
          <p:nvPr>
            <p:ph type="body" sz="quarter" idx="32"/>
          </p:nvPr>
        </p:nvSpPr>
        <p:spPr/>
        <p:txBody>
          <a:bodyPr/>
          <a:lstStyle/>
          <a:p>
            <a:endParaRPr lang="nb-NO"/>
          </a:p>
        </p:txBody>
      </p:sp>
      <p:sp>
        <p:nvSpPr>
          <p:cNvPr id="4" name="Content Placeholder 3">
            <a:extLst>
              <a:ext uri="{FF2B5EF4-FFF2-40B4-BE49-F238E27FC236}">
                <a16:creationId xmlns:a16="http://schemas.microsoft.com/office/drawing/2014/main" id="{7BE1BF2A-5811-A179-1B57-94C939BAC69B}"/>
              </a:ext>
            </a:extLst>
          </p:cNvPr>
          <p:cNvSpPr>
            <a:spLocks noGrp="1"/>
          </p:cNvSpPr>
          <p:nvPr>
            <p:ph sz="half" idx="31"/>
          </p:nvPr>
        </p:nvSpPr>
        <p:spPr/>
        <p:txBody>
          <a:bodyPr/>
          <a:lstStyle/>
          <a:p>
            <a:endParaRPr lang="nb-NO" dirty="0"/>
          </a:p>
        </p:txBody>
      </p:sp>
      <p:sp>
        <p:nvSpPr>
          <p:cNvPr id="5" name="Footer Placeholder 4">
            <a:extLst>
              <a:ext uri="{FF2B5EF4-FFF2-40B4-BE49-F238E27FC236}">
                <a16:creationId xmlns:a16="http://schemas.microsoft.com/office/drawing/2014/main" id="{81AF01A2-AA86-5669-982F-1303F810FA79}"/>
              </a:ext>
            </a:extLst>
          </p:cNvPr>
          <p:cNvSpPr>
            <a:spLocks noGrp="1"/>
          </p:cNvSpPr>
          <p:nvPr>
            <p:ph type="ftr" sz="quarter" idx="34"/>
          </p:nvPr>
        </p:nvSpPr>
        <p:spPr/>
        <p:txBody>
          <a:bodyPr/>
          <a:lstStyle/>
          <a:p>
            <a:endParaRPr lang="nb-NO"/>
          </a:p>
        </p:txBody>
      </p:sp>
      <p:sp>
        <p:nvSpPr>
          <p:cNvPr id="6" name="Slide Number Placeholder 5">
            <a:extLst>
              <a:ext uri="{FF2B5EF4-FFF2-40B4-BE49-F238E27FC236}">
                <a16:creationId xmlns:a16="http://schemas.microsoft.com/office/drawing/2014/main" id="{3F63DE9E-D75A-F350-4004-188E393BEB60}"/>
              </a:ext>
            </a:extLst>
          </p:cNvPr>
          <p:cNvSpPr>
            <a:spLocks noGrp="1"/>
          </p:cNvSpPr>
          <p:nvPr>
            <p:ph type="sldNum" sz="quarter" idx="35"/>
          </p:nvPr>
        </p:nvSpPr>
        <p:spPr/>
        <p:txBody>
          <a:bodyPr/>
          <a:lstStyle/>
          <a:p>
            <a:r>
              <a:rPr lang="en-US"/>
              <a:t>Side </a:t>
            </a:r>
            <a:fld id="{5251F420-7306-4E7C-A79E-F31A38F7D392}" type="slidenum">
              <a:rPr lang="en-US" smtClean="0"/>
              <a:pPr/>
              <a:t>12</a:t>
            </a:fld>
            <a:endParaRPr lang="en-US"/>
          </a:p>
        </p:txBody>
      </p:sp>
      <p:sp>
        <p:nvSpPr>
          <p:cNvPr id="7" name="Title 6">
            <a:extLst>
              <a:ext uri="{FF2B5EF4-FFF2-40B4-BE49-F238E27FC236}">
                <a16:creationId xmlns:a16="http://schemas.microsoft.com/office/drawing/2014/main" id="{DCAF3ED9-F778-2594-906B-52C1CEA5F65F}"/>
              </a:ext>
            </a:extLst>
          </p:cNvPr>
          <p:cNvSpPr>
            <a:spLocks noGrp="1"/>
          </p:cNvSpPr>
          <p:nvPr>
            <p:ph type="title"/>
          </p:nvPr>
        </p:nvSpPr>
        <p:spPr/>
        <p:txBody>
          <a:bodyPr/>
          <a:lstStyle/>
          <a:p>
            <a:endParaRPr lang="nb-NO"/>
          </a:p>
        </p:txBody>
      </p:sp>
      <p:sp>
        <p:nvSpPr>
          <p:cNvPr id="8" name="Subtitle 7">
            <a:extLst>
              <a:ext uri="{FF2B5EF4-FFF2-40B4-BE49-F238E27FC236}">
                <a16:creationId xmlns:a16="http://schemas.microsoft.com/office/drawing/2014/main" id="{A29752EE-3D6E-ADA7-9011-CA152B81C788}"/>
              </a:ext>
            </a:extLst>
          </p:cNvPr>
          <p:cNvSpPr>
            <a:spLocks noGrp="1"/>
          </p:cNvSpPr>
          <p:nvPr>
            <p:ph type="subTitle" idx="13"/>
          </p:nvPr>
        </p:nvSpPr>
        <p:spPr/>
        <p:txBody>
          <a:bodyPr/>
          <a:lstStyle/>
          <a:p>
            <a:endParaRPr lang="nb-NO"/>
          </a:p>
        </p:txBody>
      </p:sp>
    </p:spTree>
    <p:extLst>
      <p:ext uri="{BB962C8B-B14F-4D97-AF65-F5344CB8AC3E}">
        <p14:creationId xmlns:p14="http://schemas.microsoft.com/office/powerpoint/2010/main" val="276193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9"/>
          <p:cNvSpPr txBox="1">
            <a:spLocks noGrp="1"/>
          </p:cNvSpPr>
          <p:nvPr>
            <p:ph type="title"/>
          </p:nvPr>
        </p:nvSpPr>
        <p:spPr>
          <a:xfrm>
            <a:off x="351652" y="3059592"/>
            <a:ext cx="5358800" cy="738650"/>
          </a:xfrm>
          <a:prstGeom prst="rect">
            <a:avLst/>
          </a:prstGeom>
          <a:noFill/>
          <a:ln>
            <a:noFill/>
          </a:ln>
        </p:spPr>
        <p:txBody>
          <a:bodyPr spcFirstLastPara="1" vert="horz" wrap="square" lIns="91433" tIns="91433" rIns="91433" bIns="91433" rtlCol="0" anchor="ctr" anchorCtr="0">
            <a:spAutoFit/>
          </a:bodyPr>
          <a:lstStyle/>
          <a:p>
            <a:r>
              <a:rPr lang="no" dirty="0"/>
              <a:t>Whisper at UiO</a:t>
            </a:r>
            <a:endParaRPr dirty="0"/>
          </a:p>
        </p:txBody>
      </p:sp>
      <p:sp>
        <p:nvSpPr>
          <p:cNvPr id="484" name="Google Shape;484;p59"/>
          <p:cNvSpPr txBox="1">
            <a:spLocks noGrp="1"/>
          </p:cNvSpPr>
          <p:nvPr>
            <p:ph type="sldNum" idx="12"/>
          </p:nvPr>
        </p:nvSpPr>
        <p:spPr>
          <a:xfrm>
            <a:off x="11296611" y="6217623"/>
            <a:ext cx="731600" cy="524800"/>
          </a:xfrm>
          <a:prstGeom prst="rect">
            <a:avLst/>
          </a:prstGeom>
          <a:noFill/>
          <a:ln>
            <a:noFill/>
          </a:ln>
        </p:spPr>
        <p:txBody>
          <a:bodyPr spcFirstLastPara="1" vert="horz" wrap="square" lIns="91433" tIns="91433" rIns="91433" bIns="91433" rtlCol="0" anchor="ctr" anchorCtr="0">
            <a:normAutofit/>
          </a:bodyPr>
          <a:lstStyle/>
          <a:p>
            <a:pPr>
              <a:buSzPts val="500"/>
            </a:pPr>
            <a:fld id="{00000000-1234-1234-1234-123412341234}" type="slidenum">
              <a:rPr lang="no"/>
              <a:pPr>
                <a:buSzPts val="500"/>
              </a:pPr>
              <a:t>13</a:t>
            </a:fld>
            <a:endParaRPr/>
          </a:p>
        </p:txBody>
      </p:sp>
      <p:pic>
        <p:nvPicPr>
          <p:cNvPr id="485" name="Google Shape;485;p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589283" y="1155560"/>
            <a:ext cx="713876" cy="713876"/>
          </a:xfrm>
          <a:prstGeom prst="rect">
            <a:avLst/>
          </a:prstGeom>
          <a:noFill/>
          <a:ln>
            <a:noFill/>
          </a:ln>
        </p:spPr>
      </p:pic>
      <p:pic>
        <p:nvPicPr>
          <p:cNvPr id="2" name="Google Shape;485;p59">
            <a:extLst>
              <a:ext uri="{FF2B5EF4-FFF2-40B4-BE49-F238E27FC236}">
                <a16:creationId xmlns:a16="http://schemas.microsoft.com/office/drawing/2014/main" id="{DB045424-A2ED-B6A7-F643-D352862FA49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642290" y="2265231"/>
            <a:ext cx="713876" cy="713876"/>
          </a:xfrm>
          <a:prstGeom prst="rect">
            <a:avLst/>
          </a:prstGeom>
          <a:noFill/>
          <a:ln>
            <a:noFill/>
          </a:ln>
        </p:spPr>
      </p:pic>
      <p:sp>
        <p:nvSpPr>
          <p:cNvPr id="482" name="Google Shape;482;p59"/>
          <p:cNvSpPr txBox="1">
            <a:spLocks noGrp="1"/>
          </p:cNvSpPr>
          <p:nvPr>
            <p:ph type="body" idx="1"/>
          </p:nvPr>
        </p:nvSpPr>
        <p:spPr>
          <a:xfrm>
            <a:off x="7552336" y="965431"/>
            <a:ext cx="3845600" cy="6079945"/>
          </a:xfrm>
          <a:prstGeom prst="rect">
            <a:avLst/>
          </a:prstGeom>
          <a:noFill/>
          <a:ln>
            <a:noFill/>
          </a:ln>
        </p:spPr>
        <p:txBody>
          <a:bodyPr spcFirstLastPara="1" vert="horz" wrap="square" lIns="91433" tIns="91433" rIns="91433" bIns="91433" rtlCol="0" anchor="ctr" anchorCtr="0">
            <a:normAutofit/>
          </a:bodyPr>
          <a:lstStyle/>
          <a:p>
            <a:pPr marL="0" indent="0">
              <a:buNone/>
            </a:pPr>
            <a:r>
              <a:rPr lang="no" sz="3067" dirty="0"/>
              <a:t>TSD (sensitive data)</a:t>
            </a:r>
            <a:endParaRPr dirty="0"/>
          </a:p>
          <a:p>
            <a:pPr marL="0" indent="0">
              <a:spcBef>
                <a:spcPts val="800"/>
              </a:spcBef>
              <a:buNone/>
            </a:pPr>
            <a:endParaRPr sz="3067" dirty="0"/>
          </a:p>
          <a:p>
            <a:pPr marL="0" indent="0">
              <a:spcBef>
                <a:spcPts val="800"/>
              </a:spcBef>
              <a:buNone/>
            </a:pPr>
            <a:r>
              <a:rPr lang="no" sz="3067" dirty="0"/>
              <a:t>Autotekst</a:t>
            </a:r>
          </a:p>
          <a:p>
            <a:pPr marL="0" indent="0">
              <a:spcBef>
                <a:spcPts val="800"/>
              </a:spcBef>
              <a:buNone/>
            </a:pPr>
            <a:endParaRPr lang="en-GB" sz="3067" dirty="0"/>
          </a:p>
          <a:p>
            <a:pPr marL="0" indent="0">
              <a:spcBef>
                <a:spcPts val="800"/>
              </a:spcBef>
              <a:buNone/>
            </a:pPr>
            <a:r>
              <a:rPr lang="en-GB" sz="3067" dirty="0" err="1"/>
              <a:t>Nettskjema</a:t>
            </a:r>
            <a:endParaRPr lang="en-GB" sz="3200" dirty="0"/>
          </a:p>
          <a:p>
            <a:pPr marL="0" indent="0">
              <a:spcBef>
                <a:spcPts val="800"/>
              </a:spcBef>
              <a:buNone/>
            </a:pPr>
            <a:endParaRPr sz="3067" dirty="0"/>
          </a:p>
          <a:p>
            <a:pPr marL="0" indent="0">
              <a:spcBef>
                <a:spcPts val="800"/>
              </a:spcBef>
              <a:buNone/>
            </a:pPr>
            <a:r>
              <a:rPr lang="no" sz="3067" dirty="0"/>
              <a:t>Panopto coming</a:t>
            </a:r>
          </a:p>
          <a:p>
            <a:pPr marL="0" indent="0">
              <a:spcBef>
                <a:spcPts val="800"/>
              </a:spcBef>
              <a:buNone/>
            </a:pPr>
            <a:endParaRPr lang="no" sz="3067" dirty="0"/>
          </a:p>
          <a:p>
            <a:pPr marL="0" indent="0">
              <a:spcBef>
                <a:spcPts val="800"/>
              </a:spcBef>
              <a:buNone/>
            </a:pPr>
            <a:r>
              <a:rPr lang="nb-NO" sz="3067" dirty="0" err="1"/>
              <a:t>Additional</a:t>
            </a:r>
            <a:r>
              <a:rPr lang="nb-NO" sz="3067" dirty="0"/>
              <a:t> </a:t>
            </a:r>
            <a:r>
              <a:rPr lang="nb-NO" sz="3067" dirty="0" err="1"/>
              <a:t>local</a:t>
            </a:r>
            <a:r>
              <a:rPr lang="nb-NO" sz="3067" dirty="0"/>
              <a:t> </a:t>
            </a:r>
            <a:r>
              <a:rPr lang="nb-NO" sz="3067" dirty="0" err="1"/>
              <a:t>versions</a:t>
            </a:r>
            <a:endParaRPr sz="3067" dirty="0"/>
          </a:p>
          <a:p>
            <a:pPr marL="287859" indent="-169329">
              <a:spcBef>
                <a:spcPts val="800"/>
              </a:spcBef>
              <a:spcAft>
                <a:spcPts val="800"/>
              </a:spcAft>
              <a:buNone/>
            </a:pPr>
            <a:endParaRPr sz="2000" dirty="0"/>
          </a:p>
        </p:txBody>
      </p:sp>
      <p:pic>
        <p:nvPicPr>
          <p:cNvPr id="3" name="Google Shape;485;p59">
            <a:extLst>
              <a:ext uri="{FF2B5EF4-FFF2-40B4-BE49-F238E27FC236}">
                <a16:creationId xmlns:a16="http://schemas.microsoft.com/office/drawing/2014/main" id="{DB2613B4-C183-63EF-FB48-4272AB1EB35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642290" y="3365481"/>
            <a:ext cx="713876" cy="713876"/>
          </a:xfrm>
          <a:prstGeom prst="rect">
            <a:avLst/>
          </a:prstGeom>
          <a:noFill/>
          <a:ln>
            <a:noFill/>
          </a:ln>
        </p:spPr>
      </p:pic>
      <p:pic>
        <p:nvPicPr>
          <p:cNvPr id="4" name="Google Shape;485;p59">
            <a:extLst>
              <a:ext uri="{FF2B5EF4-FFF2-40B4-BE49-F238E27FC236}">
                <a16:creationId xmlns:a16="http://schemas.microsoft.com/office/drawing/2014/main" id="{20C176DD-EB91-49EB-2B63-CB73B4C05BA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40375" y="4465731"/>
            <a:ext cx="713876" cy="713876"/>
          </a:xfrm>
          <a:prstGeom prst="rect">
            <a:avLst/>
          </a:prstGeom>
          <a:noFill/>
          <a:ln>
            <a:noFill/>
          </a:ln>
        </p:spPr>
      </p:pic>
      <p:pic>
        <p:nvPicPr>
          <p:cNvPr id="5" name="Google Shape;485;p59">
            <a:extLst>
              <a:ext uri="{FF2B5EF4-FFF2-40B4-BE49-F238E27FC236}">
                <a16:creationId xmlns:a16="http://schemas.microsoft.com/office/drawing/2014/main" id="{CF365998-6C35-DFC2-E814-487CEBBFC9B9}"/>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13872" y="5702440"/>
            <a:ext cx="713876" cy="713876"/>
          </a:xfrm>
          <a:prstGeom prst="rect">
            <a:avLst/>
          </a:prstGeom>
          <a:noFill/>
          <a:ln>
            <a:noFill/>
          </a:ln>
        </p:spPr>
      </p:pic>
    </p:spTree>
    <p:extLst>
      <p:ext uri="{BB962C8B-B14F-4D97-AF65-F5344CB8AC3E}">
        <p14:creationId xmlns:p14="http://schemas.microsoft.com/office/powerpoint/2010/main" val="2738752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6442A-C08F-48E8-8EF4-FDE863CD0989}"/>
              </a:ext>
            </a:extLst>
          </p:cNvPr>
          <p:cNvSpPr>
            <a:spLocks noGrp="1"/>
          </p:cNvSpPr>
          <p:nvPr>
            <p:ph type="ctrTitle"/>
          </p:nvPr>
        </p:nvSpPr>
        <p:spPr>
          <a:xfrm>
            <a:off x="1540042" y="2905245"/>
            <a:ext cx="9127958" cy="2124537"/>
          </a:xfrm>
        </p:spPr>
        <p:txBody>
          <a:bodyPr/>
          <a:lstStyle/>
          <a:p>
            <a:r>
              <a:rPr lang="en-US" dirty="0"/>
              <a:t>Panopto integration </a:t>
            </a:r>
            <a:br>
              <a:rPr lang="en-US" dirty="0"/>
            </a:br>
            <a:r>
              <a:rPr lang="en-US" dirty="0"/>
              <a:t>as a captioning service</a:t>
            </a:r>
            <a:endParaRPr lang="en-US" b="1" dirty="0"/>
          </a:p>
        </p:txBody>
      </p:sp>
      <p:sp>
        <p:nvSpPr>
          <p:cNvPr id="5" name="Text Placeholder 4">
            <a:extLst>
              <a:ext uri="{FF2B5EF4-FFF2-40B4-BE49-F238E27FC236}">
                <a16:creationId xmlns:a16="http://schemas.microsoft.com/office/drawing/2014/main" id="{31FC769E-C2F8-4EBF-AB69-44F9A08C575C}"/>
              </a:ext>
            </a:extLst>
          </p:cNvPr>
          <p:cNvSpPr>
            <a:spLocks noGrp="1"/>
          </p:cNvSpPr>
          <p:nvPr>
            <p:ph type="body" sz="quarter" idx="15"/>
          </p:nvPr>
        </p:nvSpPr>
        <p:spPr/>
        <p:txBody>
          <a:bodyPr/>
          <a:lstStyle/>
          <a:p>
            <a:endParaRPr lang="en-US"/>
          </a:p>
        </p:txBody>
      </p:sp>
      <p:sp>
        <p:nvSpPr>
          <p:cNvPr id="7" name="Slide Number Placeholder 6">
            <a:extLst>
              <a:ext uri="{FF2B5EF4-FFF2-40B4-BE49-F238E27FC236}">
                <a16:creationId xmlns:a16="http://schemas.microsoft.com/office/drawing/2014/main" id="{A2BE1FDF-F69C-4B88-B398-D5E79B3B910D}"/>
              </a:ext>
            </a:extLst>
          </p:cNvPr>
          <p:cNvSpPr>
            <a:spLocks noGrp="1"/>
          </p:cNvSpPr>
          <p:nvPr>
            <p:ph type="sldNum" sz="quarter" idx="12"/>
          </p:nvPr>
        </p:nvSpPr>
        <p:spPr/>
        <p:txBody>
          <a:bodyPr/>
          <a:lstStyle/>
          <a:p>
            <a:r>
              <a:rPr lang="en-US"/>
              <a:t>Side </a:t>
            </a:r>
            <a:fld id="{5251F420-7306-4E7C-A79E-F31A38F7D392}" type="slidenum">
              <a:rPr lang="en-US" smtClean="0"/>
              <a:pPr/>
              <a:t>14</a:t>
            </a:fld>
            <a:endParaRPr lang="en-US"/>
          </a:p>
        </p:txBody>
      </p:sp>
    </p:spTree>
    <p:extLst>
      <p:ext uri="{BB962C8B-B14F-4D97-AF65-F5344CB8AC3E}">
        <p14:creationId xmlns:p14="http://schemas.microsoft.com/office/powerpoint/2010/main" val="281272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fontScale="90000"/>
          </a:bodyPr>
          <a:lstStyle/>
          <a:p>
            <a:r>
              <a:rPr lang="en-US" dirty="0"/>
              <a:t>Why integration with Panopto?</a:t>
            </a:r>
            <a:br>
              <a:rPr lang="en-US" dirty="0"/>
            </a:br>
            <a:endParaRPr lang="en-US" dirty="0"/>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a:bodyPr>
          <a:lstStyle/>
          <a:p>
            <a:r>
              <a:rPr lang="en-US" sz="2600" dirty="0"/>
              <a:t>Without integration it requires quite a lot of manual work to take video out of Panopto, upload to Autotekst and return the results to Panopto</a:t>
            </a:r>
          </a:p>
          <a:p>
            <a:r>
              <a:rPr lang="en-US" sz="2600" dirty="0"/>
              <a:t>Users have asked for integration, and other institutions in Norway have also shown strong interest</a:t>
            </a:r>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15</a:t>
            </a:fld>
            <a:endParaRPr lang="no"/>
          </a:p>
        </p:txBody>
      </p:sp>
    </p:spTree>
    <p:extLst>
      <p:ext uri="{BB962C8B-B14F-4D97-AF65-F5344CB8AC3E}">
        <p14:creationId xmlns:p14="http://schemas.microsoft.com/office/powerpoint/2010/main" val="117216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fontScale="90000"/>
          </a:bodyPr>
          <a:lstStyle/>
          <a:p>
            <a:r>
              <a:rPr lang="en-US" dirty="0"/>
              <a:t>Timeline: Integration of Autotekst with Panopto captioning API</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lnSpcReduction="10000"/>
          </a:bodyPr>
          <a:lstStyle/>
          <a:p>
            <a:r>
              <a:rPr lang="en-US" sz="2600" dirty="0"/>
              <a:t>New Panopto captioning API became available this spring</a:t>
            </a:r>
            <a:endParaRPr lang="en-US" sz="2200" dirty="0"/>
          </a:p>
          <a:p>
            <a:r>
              <a:rPr lang="en-US" sz="2600" dirty="0"/>
              <a:t>Requires agreements with Panopto, which took some time to complete</a:t>
            </a:r>
          </a:p>
          <a:p>
            <a:r>
              <a:rPr lang="en-US" sz="2600" dirty="0"/>
              <a:t>Developed initial version in the last week of August 2023</a:t>
            </a:r>
          </a:p>
          <a:p>
            <a:r>
              <a:rPr lang="en-US" sz="2600" dirty="0"/>
              <a:t>Currently testing with Panopto test sites at UiO, NTNU and HVL in Norway</a:t>
            </a:r>
          </a:p>
          <a:p>
            <a:r>
              <a:rPr lang="en-US" sz="2600" dirty="0"/>
              <a:t>Expect pilot with production data at UiO starting this week</a:t>
            </a:r>
          </a:p>
          <a:p>
            <a:r>
              <a:rPr lang="en-US" sz="2600" dirty="0"/>
              <a:t>Expect production at UiO within a few weeks</a:t>
            </a:r>
          </a:p>
          <a:p>
            <a:r>
              <a:rPr lang="en-US" sz="2600" dirty="0"/>
              <a:t>Other places?</a:t>
            </a:r>
          </a:p>
          <a:p>
            <a:pPr lvl="1"/>
            <a:r>
              <a:rPr lang="en-US" sz="2200" dirty="0"/>
              <a:t>Will depend on demand, commercial agreements and need for scaling</a:t>
            </a:r>
          </a:p>
          <a:p>
            <a:pPr lvl="1"/>
            <a:r>
              <a:rPr lang="en-US" sz="2200" dirty="0"/>
              <a:t>We are not planning to make a lot of money, but need to cover costs </a:t>
            </a:r>
          </a:p>
          <a:p>
            <a:pPr lvl="1"/>
            <a:r>
              <a:rPr lang="en-US" sz="2200" dirty="0"/>
              <a:t>Could use outside Norway if there is interest in the Nordic region</a:t>
            </a:r>
          </a:p>
          <a:p>
            <a:pPr lvl="1"/>
            <a:r>
              <a:rPr lang="en-US" sz="2200" dirty="0"/>
              <a:t>Happy to test with other languages if desired, here or later</a:t>
            </a:r>
          </a:p>
          <a:p>
            <a:endParaRPr lang="en-US" sz="2600" dirty="0"/>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16</a:t>
            </a:fld>
            <a:endParaRPr lang="no"/>
          </a:p>
        </p:txBody>
      </p:sp>
    </p:spTree>
    <p:extLst>
      <p:ext uri="{BB962C8B-B14F-4D97-AF65-F5344CB8AC3E}">
        <p14:creationId xmlns:p14="http://schemas.microsoft.com/office/powerpoint/2010/main" val="1030923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a:bodyPr>
          <a:lstStyle/>
          <a:p>
            <a:r>
              <a:rPr lang="en-US" dirty="0"/>
              <a:t>Demo</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a:bodyPr>
          <a:lstStyle/>
          <a:p>
            <a:pPr marL="152396" indent="0">
              <a:buNone/>
            </a:pPr>
            <a:endParaRPr lang="en-US" sz="2600" dirty="0"/>
          </a:p>
          <a:p>
            <a:endParaRPr lang="en-US" sz="2600" dirty="0"/>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17</a:t>
            </a:fld>
            <a:endParaRPr lang="no"/>
          </a:p>
        </p:txBody>
      </p:sp>
    </p:spTree>
    <p:extLst>
      <p:ext uri="{BB962C8B-B14F-4D97-AF65-F5344CB8AC3E}">
        <p14:creationId xmlns:p14="http://schemas.microsoft.com/office/powerpoint/2010/main" val="386391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a:bodyPr>
          <a:lstStyle/>
          <a:p>
            <a:r>
              <a:rPr lang="en-US" dirty="0"/>
              <a:t>Experience with Panopto integration so far</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a:bodyPr>
          <a:lstStyle/>
          <a:p>
            <a:r>
              <a:rPr lang="en-US" sz="2600" dirty="0"/>
              <a:t>Works the same as Autotekst with regard to quality (no surprise)</a:t>
            </a:r>
          </a:p>
          <a:p>
            <a:r>
              <a:rPr lang="en-US" sz="2600" dirty="0"/>
              <a:t>Takes a minimum of a few minutes in overhead on the Panopto side</a:t>
            </a:r>
          </a:p>
          <a:p>
            <a:r>
              <a:rPr lang="en-US" sz="2600" dirty="0"/>
              <a:t>If not used as default captioning provider, need a few manual steps in Panopto</a:t>
            </a:r>
          </a:p>
          <a:p>
            <a:r>
              <a:rPr lang="en-US" sz="2600" dirty="0"/>
              <a:t>Easier to use as default captioning provider, e.g. for a folder, but then it is hard to limit the volume of transcription requests</a:t>
            </a:r>
          </a:p>
          <a:p>
            <a:r>
              <a:rPr lang="en-US" sz="2600" dirty="0"/>
              <a:t>Possible to re-run transcription after occasional bad results</a:t>
            </a:r>
          </a:p>
          <a:p>
            <a:endParaRPr lang="en-US" sz="2600" dirty="0"/>
          </a:p>
          <a:p>
            <a:endParaRPr lang="en-US" sz="2600" dirty="0"/>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18</a:t>
            </a:fld>
            <a:endParaRPr lang="no"/>
          </a:p>
        </p:txBody>
      </p:sp>
    </p:spTree>
    <p:extLst>
      <p:ext uri="{BB962C8B-B14F-4D97-AF65-F5344CB8AC3E}">
        <p14:creationId xmlns:p14="http://schemas.microsoft.com/office/powerpoint/2010/main" val="269864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a:bodyPr>
          <a:lstStyle/>
          <a:p>
            <a:r>
              <a:rPr lang="en-US" dirty="0"/>
              <a:t>Technology for Whisper backend and API server </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lnSpcReduction="10000"/>
          </a:bodyPr>
          <a:lstStyle/>
          <a:p>
            <a:r>
              <a:rPr lang="en-US" sz="2600" dirty="0"/>
              <a:t>Backend</a:t>
            </a:r>
          </a:p>
          <a:p>
            <a:pPr lvl="1"/>
            <a:r>
              <a:rPr lang="en-US" sz="2200" dirty="0"/>
              <a:t>Backend server is a “left over” IBM Power server shared with </a:t>
            </a:r>
            <a:r>
              <a:rPr lang="en-US" sz="2200" dirty="0" err="1"/>
              <a:t>Nettskjema</a:t>
            </a:r>
            <a:r>
              <a:rPr lang="en-US" sz="2200" dirty="0"/>
              <a:t>/Autotekst etc.</a:t>
            </a:r>
          </a:p>
          <a:p>
            <a:pPr lvl="2"/>
            <a:r>
              <a:rPr lang="en-US" sz="2200" dirty="0"/>
              <a:t>8 V100 Tensor Core GPU cards running Whisper</a:t>
            </a:r>
            <a:br>
              <a:rPr lang="en-US" sz="2200" dirty="0"/>
            </a:br>
            <a:r>
              <a:rPr lang="en-US" sz="2200" dirty="0"/>
              <a:t>(currently 2 generations behind “the best”)</a:t>
            </a:r>
          </a:p>
          <a:p>
            <a:pPr lvl="1"/>
            <a:r>
              <a:rPr lang="en-US" sz="2200" dirty="0"/>
              <a:t>RabbitMQ job que</a:t>
            </a:r>
          </a:p>
          <a:p>
            <a:pPr lvl="1"/>
            <a:r>
              <a:rPr lang="en-US" sz="2200" dirty="0"/>
              <a:t>Private S3 storage</a:t>
            </a:r>
          </a:p>
          <a:p>
            <a:r>
              <a:rPr lang="en-US" sz="2600" dirty="0"/>
              <a:t>API server</a:t>
            </a:r>
          </a:p>
          <a:p>
            <a:pPr lvl="1"/>
            <a:r>
              <a:rPr lang="en-US" sz="2200" dirty="0" err="1"/>
              <a:t>HAProxy</a:t>
            </a:r>
            <a:r>
              <a:rPr lang="en-US" sz="2200" dirty="0"/>
              <a:t> load balancer</a:t>
            </a:r>
          </a:p>
          <a:p>
            <a:pPr lvl="1"/>
            <a:r>
              <a:rPr lang="en-US" sz="2200" dirty="0"/>
              <a:t>Private OKD (Kubernetes OpenShift)</a:t>
            </a:r>
          </a:p>
          <a:p>
            <a:pPr lvl="2"/>
            <a:r>
              <a:rPr lang="en-US" sz="2200" dirty="0"/>
              <a:t>nginx</a:t>
            </a:r>
          </a:p>
          <a:p>
            <a:pPr lvl="2"/>
            <a:r>
              <a:rPr lang="en-US" sz="2200" dirty="0"/>
              <a:t>Node.js</a:t>
            </a:r>
          </a:p>
          <a:p>
            <a:pPr lvl="1"/>
            <a:r>
              <a:rPr lang="en-US" sz="2600" dirty="0"/>
              <a:t>PostgreSQL database</a:t>
            </a:r>
            <a:endParaRPr lang="en-US" sz="3000" dirty="0"/>
          </a:p>
          <a:p>
            <a:endParaRPr lang="en-US" sz="2600" dirty="0"/>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19</a:t>
            </a:fld>
            <a:endParaRPr lang="no"/>
          </a:p>
        </p:txBody>
      </p:sp>
    </p:spTree>
    <p:extLst>
      <p:ext uri="{BB962C8B-B14F-4D97-AF65-F5344CB8AC3E}">
        <p14:creationId xmlns:p14="http://schemas.microsoft.com/office/powerpoint/2010/main" val="205179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6442A-C08F-48E8-8EF4-FDE863CD0989}"/>
              </a:ext>
            </a:extLst>
          </p:cNvPr>
          <p:cNvSpPr>
            <a:spLocks noGrp="1"/>
          </p:cNvSpPr>
          <p:nvPr>
            <p:ph type="ctrTitle"/>
          </p:nvPr>
        </p:nvSpPr>
        <p:spPr>
          <a:xfrm>
            <a:off x="1540042" y="2905245"/>
            <a:ext cx="9127958" cy="2124537"/>
          </a:xfrm>
        </p:spPr>
        <p:txBody>
          <a:bodyPr/>
          <a:lstStyle/>
          <a:p>
            <a:r>
              <a:rPr lang="en-US" dirty="0"/>
              <a:t>Some background</a:t>
            </a:r>
            <a:endParaRPr lang="en-US" b="1" dirty="0"/>
          </a:p>
        </p:txBody>
      </p:sp>
      <p:sp>
        <p:nvSpPr>
          <p:cNvPr id="5" name="Text Placeholder 4">
            <a:extLst>
              <a:ext uri="{FF2B5EF4-FFF2-40B4-BE49-F238E27FC236}">
                <a16:creationId xmlns:a16="http://schemas.microsoft.com/office/drawing/2014/main" id="{31FC769E-C2F8-4EBF-AB69-44F9A08C575C}"/>
              </a:ext>
            </a:extLst>
          </p:cNvPr>
          <p:cNvSpPr>
            <a:spLocks noGrp="1"/>
          </p:cNvSpPr>
          <p:nvPr>
            <p:ph type="body" sz="quarter" idx="15"/>
          </p:nvPr>
        </p:nvSpPr>
        <p:spPr/>
        <p:txBody>
          <a:bodyPr/>
          <a:lstStyle/>
          <a:p>
            <a:endParaRPr lang="en-US"/>
          </a:p>
        </p:txBody>
      </p:sp>
      <p:sp>
        <p:nvSpPr>
          <p:cNvPr id="7" name="Slide Number Placeholder 6">
            <a:extLst>
              <a:ext uri="{FF2B5EF4-FFF2-40B4-BE49-F238E27FC236}">
                <a16:creationId xmlns:a16="http://schemas.microsoft.com/office/drawing/2014/main" id="{A2BE1FDF-F69C-4B88-B398-D5E79B3B910D}"/>
              </a:ext>
            </a:extLst>
          </p:cNvPr>
          <p:cNvSpPr>
            <a:spLocks noGrp="1"/>
          </p:cNvSpPr>
          <p:nvPr>
            <p:ph type="sldNum" sz="quarter" idx="12"/>
          </p:nvPr>
        </p:nvSpPr>
        <p:spPr/>
        <p:txBody>
          <a:bodyPr/>
          <a:lstStyle/>
          <a:p>
            <a:r>
              <a:rPr lang="en-US"/>
              <a:t>Side </a:t>
            </a:r>
            <a:fld id="{5251F420-7306-4E7C-A79E-F31A38F7D392}" type="slidenum">
              <a:rPr lang="en-US" smtClean="0"/>
              <a:pPr/>
              <a:t>2</a:t>
            </a:fld>
            <a:endParaRPr lang="en-US"/>
          </a:p>
        </p:txBody>
      </p:sp>
    </p:spTree>
    <p:extLst>
      <p:ext uri="{BB962C8B-B14F-4D97-AF65-F5344CB8AC3E}">
        <p14:creationId xmlns:p14="http://schemas.microsoft.com/office/powerpoint/2010/main" val="411234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6442A-C08F-48E8-8EF4-FDE863CD0989}"/>
              </a:ext>
            </a:extLst>
          </p:cNvPr>
          <p:cNvSpPr>
            <a:spLocks noGrp="1"/>
          </p:cNvSpPr>
          <p:nvPr>
            <p:ph type="ctrTitle"/>
          </p:nvPr>
        </p:nvSpPr>
        <p:spPr>
          <a:xfrm>
            <a:off x="1540042" y="2905245"/>
            <a:ext cx="9127958" cy="2124537"/>
          </a:xfrm>
        </p:spPr>
        <p:txBody>
          <a:bodyPr/>
          <a:lstStyle/>
          <a:p>
            <a:r>
              <a:rPr lang="en-US" dirty="0"/>
              <a:t>Opportunities for scaling</a:t>
            </a:r>
            <a:endParaRPr lang="en-US" b="1" dirty="0"/>
          </a:p>
        </p:txBody>
      </p:sp>
      <p:sp>
        <p:nvSpPr>
          <p:cNvPr id="5" name="Text Placeholder 4">
            <a:extLst>
              <a:ext uri="{FF2B5EF4-FFF2-40B4-BE49-F238E27FC236}">
                <a16:creationId xmlns:a16="http://schemas.microsoft.com/office/drawing/2014/main" id="{31FC769E-C2F8-4EBF-AB69-44F9A08C575C}"/>
              </a:ext>
            </a:extLst>
          </p:cNvPr>
          <p:cNvSpPr>
            <a:spLocks noGrp="1"/>
          </p:cNvSpPr>
          <p:nvPr>
            <p:ph type="body" sz="quarter" idx="15"/>
          </p:nvPr>
        </p:nvSpPr>
        <p:spPr/>
        <p:txBody>
          <a:bodyPr/>
          <a:lstStyle/>
          <a:p>
            <a:endParaRPr lang="en-US"/>
          </a:p>
        </p:txBody>
      </p:sp>
      <p:sp>
        <p:nvSpPr>
          <p:cNvPr id="7" name="Slide Number Placeholder 6">
            <a:extLst>
              <a:ext uri="{FF2B5EF4-FFF2-40B4-BE49-F238E27FC236}">
                <a16:creationId xmlns:a16="http://schemas.microsoft.com/office/drawing/2014/main" id="{A2BE1FDF-F69C-4B88-B398-D5E79B3B910D}"/>
              </a:ext>
            </a:extLst>
          </p:cNvPr>
          <p:cNvSpPr>
            <a:spLocks noGrp="1"/>
          </p:cNvSpPr>
          <p:nvPr>
            <p:ph type="sldNum" sz="quarter" idx="12"/>
          </p:nvPr>
        </p:nvSpPr>
        <p:spPr/>
        <p:txBody>
          <a:bodyPr/>
          <a:lstStyle/>
          <a:p>
            <a:r>
              <a:rPr lang="en-US"/>
              <a:t>Side </a:t>
            </a:r>
            <a:fld id="{5251F420-7306-4E7C-A79E-F31A38F7D392}" type="slidenum">
              <a:rPr lang="en-US" smtClean="0"/>
              <a:pPr/>
              <a:t>20</a:t>
            </a:fld>
            <a:endParaRPr lang="en-US"/>
          </a:p>
        </p:txBody>
      </p:sp>
    </p:spTree>
    <p:extLst>
      <p:ext uri="{BB962C8B-B14F-4D97-AF65-F5344CB8AC3E}">
        <p14:creationId xmlns:p14="http://schemas.microsoft.com/office/powerpoint/2010/main" val="2874997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normAutofit/>
          </a:bodyPr>
          <a:lstStyle/>
          <a:p>
            <a:r>
              <a:rPr lang="en-US" dirty="0"/>
              <a:t>Panopto video is different from TSD/</a:t>
            </a:r>
            <a:r>
              <a:rPr lang="en-US" dirty="0" err="1"/>
              <a:t>Nettskjema</a:t>
            </a:r>
            <a:r>
              <a:rPr lang="en-US" dirty="0"/>
              <a:t> </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normAutofit/>
          </a:bodyPr>
          <a:lstStyle/>
          <a:p>
            <a:r>
              <a:rPr lang="en-US" sz="2600" dirty="0"/>
              <a:t>TSD/</a:t>
            </a:r>
            <a:r>
              <a:rPr lang="en-US" sz="2600" dirty="0" err="1"/>
              <a:t>Nettskjema</a:t>
            </a:r>
            <a:r>
              <a:rPr lang="en-US" sz="2600" dirty="0"/>
              <a:t> is approved for special categories of personal information (research on health conditions etc.)</a:t>
            </a:r>
          </a:p>
          <a:p>
            <a:pPr lvl="1"/>
            <a:r>
              <a:rPr lang="en-US" sz="2200" dirty="0"/>
              <a:t>Need to do all processing in-house, and things need to be strictly locked down</a:t>
            </a:r>
          </a:p>
          <a:p>
            <a:pPr lvl="1"/>
            <a:r>
              <a:rPr lang="en-US" sz="2200" dirty="0"/>
              <a:t>UiO traditionally does scientific processing in house or in collaboration with other research institutions</a:t>
            </a:r>
          </a:p>
          <a:p>
            <a:r>
              <a:rPr lang="en-US" sz="2600" dirty="0"/>
              <a:t>Panopto video generally requires a lower level of protection</a:t>
            </a:r>
          </a:p>
          <a:p>
            <a:pPr lvl="1"/>
            <a:r>
              <a:rPr lang="en-US" sz="2200" dirty="0"/>
              <a:t>Still need to satisfy GDPR requirements</a:t>
            </a:r>
          </a:p>
          <a:p>
            <a:pPr lvl="1"/>
            <a:r>
              <a:rPr lang="en-US" sz="2200" dirty="0"/>
              <a:t>Could buy more hardware, and probably will to some extent</a:t>
            </a:r>
          </a:p>
          <a:p>
            <a:pPr lvl="1"/>
            <a:r>
              <a:rPr lang="en-US" sz="2200" dirty="0"/>
              <a:t>Could probably scale the Whisper process in the cloud as well</a:t>
            </a:r>
          </a:p>
          <a:p>
            <a:pPr lvl="2"/>
            <a:r>
              <a:rPr lang="en-US" sz="2200" dirty="0"/>
              <a:t>Less initial cost, but higher cost per hour </a:t>
            </a:r>
          </a:p>
          <a:p>
            <a:pPr lvl="2"/>
            <a:r>
              <a:rPr lang="en-US" sz="2200" dirty="0"/>
              <a:t>More flexible and suitable for temporary needs/high peaks of usage?</a:t>
            </a:r>
          </a:p>
          <a:p>
            <a:pPr lvl="1"/>
            <a:endParaRPr lang="en-US" sz="2200" dirty="0"/>
          </a:p>
          <a:p>
            <a:pPr lvl="1"/>
            <a:endParaRPr lang="en-US" sz="2200" dirty="0"/>
          </a:p>
          <a:p>
            <a:endParaRPr lang="en-US" sz="2600" dirty="0"/>
          </a:p>
          <a:p>
            <a:endParaRPr lang="en-US" sz="2600" dirty="0"/>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21</a:t>
            </a:fld>
            <a:endParaRPr lang="no"/>
          </a:p>
        </p:txBody>
      </p:sp>
    </p:spTree>
    <p:extLst>
      <p:ext uri="{BB962C8B-B14F-4D97-AF65-F5344CB8AC3E}">
        <p14:creationId xmlns:p14="http://schemas.microsoft.com/office/powerpoint/2010/main" val="94134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6442A-C08F-48E8-8EF4-FDE863CD0989}"/>
              </a:ext>
            </a:extLst>
          </p:cNvPr>
          <p:cNvSpPr>
            <a:spLocks noGrp="1"/>
          </p:cNvSpPr>
          <p:nvPr>
            <p:ph type="ctrTitle"/>
          </p:nvPr>
        </p:nvSpPr>
        <p:spPr>
          <a:xfrm>
            <a:off x="1540042" y="2905245"/>
            <a:ext cx="9127958" cy="2124537"/>
          </a:xfrm>
        </p:spPr>
        <p:txBody>
          <a:bodyPr/>
          <a:lstStyle/>
          <a:p>
            <a:r>
              <a:rPr lang="en-US" dirty="0"/>
              <a:t>Questions?</a:t>
            </a:r>
            <a:endParaRPr lang="en-US" b="1" dirty="0"/>
          </a:p>
        </p:txBody>
      </p:sp>
      <p:sp>
        <p:nvSpPr>
          <p:cNvPr id="5" name="Text Placeholder 4">
            <a:extLst>
              <a:ext uri="{FF2B5EF4-FFF2-40B4-BE49-F238E27FC236}">
                <a16:creationId xmlns:a16="http://schemas.microsoft.com/office/drawing/2014/main" id="{31FC769E-C2F8-4EBF-AB69-44F9A08C575C}"/>
              </a:ext>
            </a:extLst>
          </p:cNvPr>
          <p:cNvSpPr>
            <a:spLocks noGrp="1"/>
          </p:cNvSpPr>
          <p:nvPr>
            <p:ph type="body" sz="quarter" idx="15"/>
          </p:nvPr>
        </p:nvSpPr>
        <p:spPr/>
        <p:txBody>
          <a:bodyPr/>
          <a:lstStyle/>
          <a:p>
            <a:endParaRPr lang="en-US"/>
          </a:p>
        </p:txBody>
      </p:sp>
      <p:sp>
        <p:nvSpPr>
          <p:cNvPr id="7" name="Slide Number Placeholder 6">
            <a:extLst>
              <a:ext uri="{FF2B5EF4-FFF2-40B4-BE49-F238E27FC236}">
                <a16:creationId xmlns:a16="http://schemas.microsoft.com/office/drawing/2014/main" id="{A2BE1FDF-F69C-4B88-B398-D5E79B3B910D}"/>
              </a:ext>
            </a:extLst>
          </p:cNvPr>
          <p:cNvSpPr>
            <a:spLocks noGrp="1"/>
          </p:cNvSpPr>
          <p:nvPr>
            <p:ph type="sldNum" sz="quarter" idx="12"/>
          </p:nvPr>
        </p:nvSpPr>
        <p:spPr/>
        <p:txBody>
          <a:bodyPr/>
          <a:lstStyle/>
          <a:p>
            <a:r>
              <a:rPr lang="en-US"/>
              <a:t>Side </a:t>
            </a:r>
            <a:fld id="{5251F420-7306-4E7C-A79E-F31A38F7D392}" type="slidenum">
              <a:rPr lang="en-US" smtClean="0"/>
              <a:pPr/>
              <a:t>22</a:t>
            </a:fld>
            <a:endParaRPr lang="en-US"/>
          </a:p>
        </p:txBody>
      </p:sp>
    </p:spTree>
    <p:extLst>
      <p:ext uri="{BB962C8B-B14F-4D97-AF65-F5344CB8AC3E}">
        <p14:creationId xmlns:p14="http://schemas.microsoft.com/office/powerpoint/2010/main" val="161538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503-7CBC-2DAE-44A2-888D9C6E3405}"/>
              </a:ext>
            </a:extLst>
          </p:cNvPr>
          <p:cNvSpPr>
            <a:spLocks noGrp="1"/>
          </p:cNvSpPr>
          <p:nvPr>
            <p:ph type="title"/>
          </p:nvPr>
        </p:nvSpPr>
        <p:spPr/>
        <p:txBody>
          <a:bodyPr/>
          <a:lstStyle/>
          <a:p>
            <a:r>
              <a:rPr lang="en-US" dirty="0"/>
              <a:t>Timeline: UiO Autotekst beginnings</a:t>
            </a:r>
          </a:p>
        </p:txBody>
      </p:sp>
      <p:sp>
        <p:nvSpPr>
          <p:cNvPr id="3" name="Text Placeholder 2">
            <a:extLst>
              <a:ext uri="{FF2B5EF4-FFF2-40B4-BE49-F238E27FC236}">
                <a16:creationId xmlns:a16="http://schemas.microsoft.com/office/drawing/2014/main" id="{46A52ECA-1433-EC6E-04E6-42693A475E96}"/>
              </a:ext>
            </a:extLst>
          </p:cNvPr>
          <p:cNvSpPr>
            <a:spLocks noGrp="1"/>
          </p:cNvSpPr>
          <p:nvPr>
            <p:ph type="body" idx="1"/>
          </p:nvPr>
        </p:nvSpPr>
        <p:spPr/>
        <p:txBody>
          <a:bodyPr/>
          <a:lstStyle/>
          <a:p>
            <a:r>
              <a:rPr lang="en-US" sz="2600" dirty="0"/>
              <a:t>Attempt to “solve” speech-to-text for our university</a:t>
            </a:r>
          </a:p>
          <a:p>
            <a:r>
              <a:rPr lang="en-US" sz="2600" dirty="0"/>
              <a:t>Started in the autumn of 2020</a:t>
            </a:r>
          </a:p>
          <a:p>
            <a:r>
              <a:rPr lang="en-US" sz="2600" dirty="0"/>
              <a:t>Initially used Google speech-to-text</a:t>
            </a:r>
          </a:p>
          <a:p>
            <a:r>
              <a:rPr lang="en-US" sz="2600" dirty="0"/>
              <a:t>Launched Autotekst web app in 2021</a:t>
            </a:r>
          </a:p>
          <a:p>
            <a:r>
              <a:rPr lang="en-US" sz="2600" dirty="0"/>
              <a:t>Has been the main solution for speech-to-text at UiO since then</a:t>
            </a:r>
          </a:p>
          <a:p>
            <a:r>
              <a:rPr lang="en-US" sz="2600" dirty="0"/>
              <a:t>Initial Google speech-to-text solution: lots of work needed to correct transcriptions manually after processing </a:t>
            </a:r>
          </a:p>
          <a:p>
            <a:endParaRPr lang="en-US" dirty="0"/>
          </a:p>
        </p:txBody>
      </p:sp>
      <p:sp>
        <p:nvSpPr>
          <p:cNvPr id="4" name="Slide Number Placeholder 3">
            <a:extLst>
              <a:ext uri="{FF2B5EF4-FFF2-40B4-BE49-F238E27FC236}">
                <a16:creationId xmlns:a16="http://schemas.microsoft.com/office/drawing/2014/main" id="{1C92C224-680E-E4F7-737D-DD578A00A387}"/>
              </a:ext>
            </a:extLst>
          </p:cNvPr>
          <p:cNvSpPr>
            <a:spLocks noGrp="1"/>
          </p:cNvSpPr>
          <p:nvPr>
            <p:ph type="sldNum" idx="12"/>
          </p:nvPr>
        </p:nvSpPr>
        <p:spPr/>
        <p:txBody>
          <a:bodyPr/>
          <a:lstStyle/>
          <a:p>
            <a:fld id="{00000000-1234-1234-1234-123412341234}" type="slidenum">
              <a:rPr lang="no" smtClean="0"/>
              <a:pPr/>
              <a:t>3</a:t>
            </a:fld>
            <a:endParaRPr lang="no"/>
          </a:p>
        </p:txBody>
      </p:sp>
    </p:spTree>
    <p:extLst>
      <p:ext uri="{BB962C8B-B14F-4D97-AF65-F5344CB8AC3E}">
        <p14:creationId xmlns:p14="http://schemas.microsoft.com/office/powerpoint/2010/main" val="1173133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6442A-C08F-48E8-8EF4-FDE863CD0989}"/>
              </a:ext>
            </a:extLst>
          </p:cNvPr>
          <p:cNvSpPr>
            <a:spLocks noGrp="1"/>
          </p:cNvSpPr>
          <p:nvPr>
            <p:ph type="ctrTitle"/>
          </p:nvPr>
        </p:nvSpPr>
        <p:spPr>
          <a:xfrm>
            <a:off x="1540042" y="2905245"/>
            <a:ext cx="9127958" cy="2124537"/>
          </a:xfrm>
        </p:spPr>
        <p:txBody>
          <a:bodyPr/>
          <a:lstStyle/>
          <a:p>
            <a:r>
              <a:rPr lang="nb-NO" dirty="0"/>
              <a:t>21. September 2022</a:t>
            </a:r>
            <a:br>
              <a:rPr lang="nb-NO" dirty="0"/>
            </a:br>
            <a:br>
              <a:rPr lang="nb-NO" dirty="0"/>
            </a:br>
            <a:r>
              <a:rPr lang="nb-NO" dirty="0"/>
              <a:t>New </a:t>
            </a:r>
            <a:r>
              <a:rPr lang="en-US" dirty="0"/>
              <a:t>opportunities</a:t>
            </a:r>
            <a:endParaRPr lang="en-US" b="1" dirty="0"/>
          </a:p>
        </p:txBody>
      </p:sp>
      <p:sp>
        <p:nvSpPr>
          <p:cNvPr id="5" name="Text Placeholder 4">
            <a:extLst>
              <a:ext uri="{FF2B5EF4-FFF2-40B4-BE49-F238E27FC236}">
                <a16:creationId xmlns:a16="http://schemas.microsoft.com/office/drawing/2014/main" id="{31FC769E-C2F8-4EBF-AB69-44F9A08C575C}"/>
              </a:ext>
            </a:extLst>
          </p:cNvPr>
          <p:cNvSpPr>
            <a:spLocks noGrp="1"/>
          </p:cNvSpPr>
          <p:nvPr>
            <p:ph type="body" sz="quarter" idx="15"/>
          </p:nvPr>
        </p:nvSpPr>
        <p:spPr/>
        <p:txBody>
          <a:bodyPr/>
          <a:lstStyle/>
          <a:p>
            <a:endParaRPr lang="en-US"/>
          </a:p>
        </p:txBody>
      </p:sp>
      <p:sp>
        <p:nvSpPr>
          <p:cNvPr id="7" name="Slide Number Placeholder 6">
            <a:extLst>
              <a:ext uri="{FF2B5EF4-FFF2-40B4-BE49-F238E27FC236}">
                <a16:creationId xmlns:a16="http://schemas.microsoft.com/office/drawing/2014/main" id="{A2BE1FDF-F69C-4B88-B398-D5E79B3B910D}"/>
              </a:ext>
            </a:extLst>
          </p:cNvPr>
          <p:cNvSpPr>
            <a:spLocks noGrp="1"/>
          </p:cNvSpPr>
          <p:nvPr>
            <p:ph type="sldNum" sz="quarter" idx="12"/>
          </p:nvPr>
        </p:nvSpPr>
        <p:spPr/>
        <p:txBody>
          <a:bodyPr/>
          <a:lstStyle/>
          <a:p>
            <a:r>
              <a:rPr lang="en-US"/>
              <a:t>Side </a:t>
            </a:r>
            <a:fld id="{5251F420-7306-4E7C-A79E-F31A38F7D392}" type="slidenum">
              <a:rPr lang="en-US" smtClean="0"/>
              <a:pPr/>
              <a:t>4</a:t>
            </a:fld>
            <a:endParaRPr lang="en-US"/>
          </a:p>
        </p:txBody>
      </p:sp>
    </p:spTree>
    <p:extLst>
      <p:ext uri="{BB962C8B-B14F-4D97-AF65-F5344CB8AC3E}">
        <p14:creationId xmlns:p14="http://schemas.microsoft.com/office/powerpoint/2010/main" val="1386869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2" name="Title 1">
            <a:extLst>
              <a:ext uri="{FF2B5EF4-FFF2-40B4-BE49-F238E27FC236}">
                <a16:creationId xmlns:a16="http://schemas.microsoft.com/office/drawing/2014/main" id="{92606E08-4CFB-77B3-5C9E-C8500FA3959E}"/>
              </a:ext>
            </a:extLst>
          </p:cNvPr>
          <p:cNvSpPr>
            <a:spLocks noGrp="1"/>
          </p:cNvSpPr>
          <p:nvPr>
            <p:ph type="title"/>
          </p:nvPr>
        </p:nvSpPr>
        <p:spPr/>
        <p:txBody>
          <a:bodyPr/>
          <a:lstStyle/>
          <a:p>
            <a:r>
              <a:rPr lang="nb-NO"/>
              <a:t>Lansering</a:t>
            </a:r>
            <a:r>
              <a:rPr lang="nb-NO" baseline="0"/>
              <a:t> av Whisper</a:t>
            </a:r>
            <a:endParaRPr lang="nb-NO"/>
          </a:p>
        </p:txBody>
      </p:sp>
      <p:sp>
        <p:nvSpPr>
          <p:cNvPr id="462" name="Google Shape;462;p57"/>
          <p:cNvSpPr txBox="1">
            <a:spLocks noGrp="1"/>
          </p:cNvSpPr>
          <p:nvPr>
            <p:ph type="ftr" idx="11"/>
          </p:nvPr>
        </p:nvSpPr>
        <p:spPr>
          <a:xfrm>
            <a:off x="1837732" y="6243181"/>
            <a:ext cx="1501200" cy="259200"/>
          </a:xfrm>
          <a:prstGeom prst="rect">
            <a:avLst/>
          </a:prstGeom>
          <a:noFill/>
          <a:ln>
            <a:noFill/>
          </a:ln>
        </p:spPr>
        <p:txBody>
          <a:bodyPr spcFirstLastPara="1" wrap="square" lIns="0" tIns="0" rIns="0" bIns="0" anchor="b" anchorCtr="0">
            <a:noAutofit/>
          </a:bodyPr>
          <a:lstStyle/>
          <a:p>
            <a:endParaRPr/>
          </a:p>
        </p:txBody>
      </p:sp>
      <p:sp>
        <p:nvSpPr>
          <p:cNvPr id="463" name="Google Shape;463;p57"/>
          <p:cNvSpPr txBox="1">
            <a:spLocks noGrp="1"/>
          </p:cNvSpPr>
          <p:nvPr>
            <p:ph type="sldNum" idx="12"/>
          </p:nvPr>
        </p:nvSpPr>
        <p:spPr>
          <a:xfrm>
            <a:off x="11266367" y="6263528"/>
            <a:ext cx="599600" cy="365200"/>
          </a:xfrm>
          <a:prstGeom prst="rect">
            <a:avLst/>
          </a:prstGeom>
          <a:noFill/>
          <a:ln>
            <a:noFill/>
          </a:ln>
        </p:spPr>
        <p:txBody>
          <a:bodyPr spcFirstLastPara="1" vert="horz" wrap="square" lIns="91433" tIns="45700" rIns="91433" bIns="45700" rtlCol="0" anchor="ctr" anchorCtr="0">
            <a:noAutofit/>
          </a:bodyPr>
          <a:lstStyle/>
          <a:p>
            <a:r>
              <a:rPr lang="no"/>
              <a:t>Side </a:t>
            </a:r>
            <a:fld id="{00000000-1234-1234-1234-123412341234}" type="slidenum">
              <a:rPr lang="no"/>
              <a:pPr/>
              <a:t>5</a:t>
            </a:fld>
            <a:endParaRPr/>
          </a:p>
        </p:txBody>
      </p:sp>
      <p:pic>
        <p:nvPicPr>
          <p:cNvPr id="464" name="Google Shape;464;p57" descr="Skjermbilde fra lanseringsbloggpost hos Open AI av Whisper"/>
          <p:cNvPicPr preferRelativeResize="0"/>
          <p:nvPr/>
        </p:nvPicPr>
        <p:blipFill rotWithShape="1">
          <a:blip r:embed="rId3">
            <a:alphaModFix/>
          </a:blip>
          <a:srcRect/>
          <a:stretch/>
        </p:blipFill>
        <p:spPr>
          <a:xfrm>
            <a:off x="1" y="0"/>
            <a:ext cx="5926452" cy="6858000"/>
          </a:xfrm>
          <a:prstGeom prst="rect">
            <a:avLst/>
          </a:prstGeom>
          <a:noFill/>
          <a:ln>
            <a:noFill/>
          </a:ln>
        </p:spPr>
      </p:pic>
      <p:pic>
        <p:nvPicPr>
          <p:cNvPr id="465" name="Google Shape;465;p57" descr="Skjermbilde av GitHub repo av Whisper"/>
          <p:cNvPicPr preferRelativeResize="0"/>
          <p:nvPr/>
        </p:nvPicPr>
        <p:blipFill rotWithShape="1">
          <a:blip r:embed="rId4">
            <a:alphaModFix/>
          </a:blip>
          <a:srcRect/>
          <a:stretch/>
        </p:blipFill>
        <p:spPr>
          <a:xfrm>
            <a:off x="3506783" y="1"/>
            <a:ext cx="6517229" cy="6857999"/>
          </a:xfrm>
          <a:prstGeom prst="rect">
            <a:avLst/>
          </a:prstGeom>
          <a:noFill/>
          <a:ln w="9525" cap="flat" cmpd="sng">
            <a:solidFill>
              <a:schemeClr val="lt2"/>
            </a:solidFill>
            <a:prstDash val="solid"/>
            <a:round/>
            <a:headEnd type="none" w="sm" len="sm"/>
            <a:tailEnd type="none" w="sm" len="sm"/>
          </a:ln>
        </p:spPr>
      </p:pic>
      <p:pic>
        <p:nvPicPr>
          <p:cNvPr id="466" name="Google Shape;466;p57" descr="Skjermbilde av forskingsartikkel om Whisper"/>
          <p:cNvPicPr preferRelativeResize="0"/>
          <p:nvPr/>
        </p:nvPicPr>
        <p:blipFill rotWithShape="1">
          <a:blip r:embed="rId5">
            <a:alphaModFix/>
          </a:blip>
          <a:srcRect/>
          <a:stretch/>
        </p:blipFill>
        <p:spPr>
          <a:xfrm>
            <a:off x="6937831" y="0"/>
            <a:ext cx="7761588" cy="6858000"/>
          </a:xfrm>
          <a:prstGeom prst="rect">
            <a:avLst/>
          </a:prstGeom>
          <a:noFill/>
          <a:ln w="9525" cap="flat" cmpd="sng">
            <a:solidFill>
              <a:schemeClr val="l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Effect transition="in" filter="fade">
                                      <p:cBhvr>
                                        <p:cTn id="12" dur="5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kjermbilde av nye autotekst som viser hvordan du laster opp og køen med transkriberte filer">
            <a:extLst>
              <a:ext uri="{FF2B5EF4-FFF2-40B4-BE49-F238E27FC236}">
                <a16:creationId xmlns:a16="http://schemas.microsoft.com/office/drawing/2014/main" id="{E5C167B2-C4BF-E514-0E31-5E1819E3D2B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5031" r="50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5" name="Text Placeholder 10">
            <a:extLst>
              <a:ext uri="{FF2B5EF4-FFF2-40B4-BE49-F238E27FC236}">
                <a16:creationId xmlns:a16="http://schemas.microsoft.com/office/drawing/2014/main" id="{6411A104-9CFE-DAE7-30C9-121C1BB6E90A}"/>
              </a:ext>
            </a:extLst>
          </p:cNvPr>
          <p:cNvSpPr>
            <a:spLocks noGrp="1"/>
          </p:cNvSpPr>
          <p:nvPr>
            <p:ph type="body" sz="quarter" idx="16"/>
          </p:nvPr>
        </p:nvSpPr>
        <p:spPr>
          <a:xfrm>
            <a:off x="379038" y="1761229"/>
            <a:ext cx="4345969" cy="1383684"/>
          </a:xfrm>
        </p:spPr>
        <p:txBody>
          <a:bodyPr vert="horz" lIns="0" tIns="0" rIns="0" bIns="0" rtlCol="0" anchor="t">
            <a:noAutofit/>
          </a:bodyPr>
          <a:lstStyle/>
          <a:p>
            <a:r>
              <a:rPr lang="en-US" sz="2800" dirty="0"/>
              <a:t>Finally speech-to-text that works reasonably well in Norwegian</a:t>
            </a:r>
            <a:endParaRPr lang="en-US" sz="2800" dirty="0">
              <a:cs typeface="Arial"/>
            </a:endParaRPr>
          </a:p>
        </p:txBody>
      </p:sp>
      <p:sp>
        <p:nvSpPr>
          <p:cNvPr id="4" name="Title 3">
            <a:extLst>
              <a:ext uri="{FF2B5EF4-FFF2-40B4-BE49-F238E27FC236}">
                <a16:creationId xmlns:a16="http://schemas.microsoft.com/office/drawing/2014/main" id="{94BBA422-9688-49CC-9281-C1887C42F187}"/>
              </a:ext>
            </a:extLst>
          </p:cNvPr>
          <p:cNvSpPr>
            <a:spLocks noGrp="1"/>
          </p:cNvSpPr>
          <p:nvPr>
            <p:ph type="ctrTitle"/>
          </p:nvPr>
        </p:nvSpPr>
        <p:spPr/>
        <p:txBody>
          <a:bodyPr anchor="t">
            <a:normAutofit/>
          </a:bodyPr>
          <a:lstStyle/>
          <a:p>
            <a:r>
              <a:rPr lang="nb-NO" dirty="0"/>
              <a:t>UiO </a:t>
            </a:r>
            <a:r>
              <a:rPr lang="nb-NO" dirty="0" err="1"/>
              <a:t>Autotekst</a:t>
            </a:r>
            <a:endParaRPr lang="en-GB" dirty="0"/>
          </a:p>
        </p:txBody>
      </p:sp>
    </p:spTree>
    <p:extLst>
      <p:ext uri="{BB962C8B-B14F-4D97-AF65-F5344CB8AC3E}">
        <p14:creationId xmlns:p14="http://schemas.microsoft.com/office/powerpoint/2010/main" val="3237594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8"/>
          <p:cNvSpPr txBox="1">
            <a:spLocks noGrp="1"/>
          </p:cNvSpPr>
          <p:nvPr>
            <p:ph type="title"/>
          </p:nvPr>
        </p:nvSpPr>
        <p:spPr>
          <a:xfrm>
            <a:off x="380168" y="161944"/>
            <a:ext cx="11431600" cy="754400"/>
          </a:xfrm>
          <a:prstGeom prst="rect">
            <a:avLst/>
          </a:prstGeom>
          <a:noFill/>
          <a:ln>
            <a:noFill/>
          </a:ln>
        </p:spPr>
        <p:txBody>
          <a:bodyPr spcFirstLastPara="1" vert="horz" wrap="square" lIns="0" tIns="0" rIns="0" bIns="0" rtlCol="0" anchor="t" anchorCtr="0">
            <a:noAutofit/>
          </a:bodyPr>
          <a:lstStyle/>
          <a:p>
            <a:r>
              <a:rPr lang="no"/>
              <a:t>Hvordan </a:t>
            </a:r>
            <a:br>
              <a:rPr lang="no"/>
            </a:br>
            <a:r>
              <a:rPr lang="no"/>
              <a:t>fungerer </a:t>
            </a:r>
            <a:br>
              <a:rPr lang="no"/>
            </a:br>
            <a:r>
              <a:rPr lang="no"/>
              <a:t>Autotekst</a:t>
            </a:r>
            <a:br>
              <a:rPr lang="no"/>
            </a:br>
            <a:r>
              <a:rPr lang="no"/>
              <a:t>med </a:t>
            </a:r>
            <a:br>
              <a:rPr lang="no"/>
            </a:br>
            <a:r>
              <a:rPr lang="no"/>
              <a:t>Whisper?</a:t>
            </a:r>
            <a:endParaRPr/>
          </a:p>
        </p:txBody>
      </p:sp>
      <p:sp>
        <p:nvSpPr>
          <p:cNvPr id="473" name="Google Shape;473;p58"/>
          <p:cNvSpPr txBox="1">
            <a:spLocks noGrp="1"/>
          </p:cNvSpPr>
          <p:nvPr>
            <p:ph type="ftr" idx="11"/>
          </p:nvPr>
        </p:nvSpPr>
        <p:spPr>
          <a:xfrm>
            <a:off x="1837732" y="6243181"/>
            <a:ext cx="1501200" cy="259200"/>
          </a:xfrm>
          <a:prstGeom prst="rect">
            <a:avLst/>
          </a:prstGeom>
          <a:noFill/>
          <a:ln>
            <a:noFill/>
          </a:ln>
        </p:spPr>
        <p:txBody>
          <a:bodyPr spcFirstLastPara="1" wrap="square" lIns="0" tIns="0" rIns="0" bIns="0" anchor="b" anchorCtr="0">
            <a:noAutofit/>
          </a:bodyPr>
          <a:lstStyle/>
          <a:p>
            <a:endParaRPr/>
          </a:p>
        </p:txBody>
      </p:sp>
      <p:sp>
        <p:nvSpPr>
          <p:cNvPr id="474" name="Google Shape;474;p58"/>
          <p:cNvSpPr txBox="1">
            <a:spLocks noGrp="1"/>
          </p:cNvSpPr>
          <p:nvPr>
            <p:ph type="sldNum" idx="12"/>
          </p:nvPr>
        </p:nvSpPr>
        <p:spPr>
          <a:xfrm>
            <a:off x="11266367" y="6263528"/>
            <a:ext cx="599600" cy="365200"/>
          </a:xfrm>
          <a:prstGeom prst="rect">
            <a:avLst/>
          </a:prstGeom>
          <a:noFill/>
          <a:ln>
            <a:noFill/>
          </a:ln>
        </p:spPr>
        <p:txBody>
          <a:bodyPr spcFirstLastPara="1" vert="horz" wrap="square" lIns="91433" tIns="45700" rIns="91433" bIns="45700" rtlCol="0" anchor="ctr" anchorCtr="0">
            <a:noAutofit/>
          </a:bodyPr>
          <a:lstStyle/>
          <a:p>
            <a:r>
              <a:rPr lang="no"/>
              <a:t>Side </a:t>
            </a:r>
            <a:fld id="{00000000-1234-1234-1234-123412341234}" type="slidenum">
              <a:rPr lang="no"/>
              <a:pPr/>
              <a:t>7</a:t>
            </a:fld>
            <a:endParaRPr/>
          </a:p>
        </p:txBody>
      </p:sp>
      <p:pic>
        <p:nvPicPr>
          <p:cNvPr id="5" name="autotekst-del1-og-2.mp4" descr="Demovideo som viser opplasting av lydfil, autotranskribering og nedlasting av generert tekst i ulike formater">
            <a:hlinkClick r:id="" action="ppaction://media"/>
            <a:extLst>
              <a:ext uri="{FF2B5EF4-FFF2-40B4-BE49-F238E27FC236}">
                <a16:creationId xmlns:a16="http://schemas.microsoft.com/office/drawing/2014/main" id="{B689ABE0-76C1-0138-0380-ACAE055ED2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725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98F4D-3F4C-A1D3-697B-E4974416024D}"/>
              </a:ext>
            </a:extLst>
          </p:cNvPr>
          <p:cNvSpPr>
            <a:spLocks noGrp="1"/>
          </p:cNvSpPr>
          <p:nvPr>
            <p:ph type="pic" sz="quarter" idx="14"/>
          </p:nvPr>
        </p:nvSpPr>
        <p:spPr/>
      </p:sp>
      <p:sp>
        <p:nvSpPr>
          <p:cNvPr id="3" name="Subtitle 2">
            <a:extLst>
              <a:ext uri="{FF2B5EF4-FFF2-40B4-BE49-F238E27FC236}">
                <a16:creationId xmlns:a16="http://schemas.microsoft.com/office/drawing/2014/main" id="{08197209-D1B3-2999-452F-881474288A20}"/>
              </a:ext>
            </a:extLst>
          </p:cNvPr>
          <p:cNvSpPr>
            <a:spLocks noGrp="1"/>
          </p:cNvSpPr>
          <p:nvPr>
            <p:ph type="subTitle" idx="1"/>
          </p:nvPr>
        </p:nvSpPr>
        <p:spPr/>
        <p:txBody>
          <a:bodyPr/>
          <a:lstStyle/>
          <a:p>
            <a:endParaRPr lang="nb-NO"/>
          </a:p>
        </p:txBody>
      </p:sp>
      <p:sp>
        <p:nvSpPr>
          <p:cNvPr id="4" name="Title 3">
            <a:extLst>
              <a:ext uri="{FF2B5EF4-FFF2-40B4-BE49-F238E27FC236}">
                <a16:creationId xmlns:a16="http://schemas.microsoft.com/office/drawing/2014/main" id="{868CA022-D8F2-2225-EA31-E24E91DA40C7}"/>
              </a:ext>
            </a:extLst>
          </p:cNvPr>
          <p:cNvSpPr>
            <a:spLocks noGrp="1"/>
          </p:cNvSpPr>
          <p:nvPr>
            <p:ph type="ctrTitle"/>
          </p:nvPr>
        </p:nvSpPr>
        <p:spPr/>
        <p:txBody>
          <a:bodyPr/>
          <a:lstStyle/>
          <a:p>
            <a:r>
              <a:rPr lang="en-US" dirty="0"/>
              <a:t>Feedback so far on the Whisper version</a:t>
            </a:r>
            <a:br>
              <a:rPr lang="en-US" dirty="0"/>
            </a:br>
            <a:r>
              <a:rPr lang="en-US" dirty="0"/>
              <a:t>- a lot better than alternatives</a:t>
            </a:r>
          </a:p>
        </p:txBody>
      </p:sp>
      <p:sp>
        <p:nvSpPr>
          <p:cNvPr id="5" name="Text Placeholder 4">
            <a:extLst>
              <a:ext uri="{FF2B5EF4-FFF2-40B4-BE49-F238E27FC236}">
                <a16:creationId xmlns:a16="http://schemas.microsoft.com/office/drawing/2014/main" id="{F467EB73-79A6-41FC-99D7-22D31447BC4A}"/>
              </a:ext>
            </a:extLst>
          </p:cNvPr>
          <p:cNvSpPr>
            <a:spLocks noGrp="1"/>
          </p:cNvSpPr>
          <p:nvPr>
            <p:ph type="body" sz="quarter" idx="15"/>
          </p:nvPr>
        </p:nvSpPr>
        <p:spPr/>
        <p:txBody>
          <a:bodyPr/>
          <a:lstStyle/>
          <a:p>
            <a:endParaRPr lang="nb-NO"/>
          </a:p>
        </p:txBody>
      </p:sp>
      <p:sp>
        <p:nvSpPr>
          <p:cNvPr id="6" name="Footer Placeholder 5">
            <a:extLst>
              <a:ext uri="{FF2B5EF4-FFF2-40B4-BE49-F238E27FC236}">
                <a16:creationId xmlns:a16="http://schemas.microsoft.com/office/drawing/2014/main" id="{667500EC-E6A4-DFB8-C6F4-B32B7ECC9260}"/>
              </a:ext>
            </a:extLst>
          </p:cNvPr>
          <p:cNvSpPr>
            <a:spLocks noGrp="1"/>
          </p:cNvSpPr>
          <p:nvPr>
            <p:ph type="ftr" sz="quarter" idx="3"/>
          </p:nvPr>
        </p:nvSpPr>
        <p:spPr/>
        <p:txBody>
          <a:bodyPr/>
          <a:lstStyle/>
          <a:p>
            <a:endParaRPr lang="nb-NO"/>
          </a:p>
        </p:txBody>
      </p:sp>
      <p:sp>
        <p:nvSpPr>
          <p:cNvPr id="7" name="Slide Number Placeholder 6">
            <a:extLst>
              <a:ext uri="{FF2B5EF4-FFF2-40B4-BE49-F238E27FC236}">
                <a16:creationId xmlns:a16="http://schemas.microsoft.com/office/drawing/2014/main" id="{7D4E1BDC-E466-DFAE-224B-E4EB103A5DE4}"/>
              </a:ext>
            </a:extLst>
          </p:cNvPr>
          <p:cNvSpPr>
            <a:spLocks noGrp="1"/>
          </p:cNvSpPr>
          <p:nvPr>
            <p:ph type="sldNum" sz="quarter" idx="12"/>
          </p:nvPr>
        </p:nvSpPr>
        <p:spPr/>
        <p:txBody>
          <a:bodyPr/>
          <a:lstStyle/>
          <a:p>
            <a:r>
              <a:rPr lang="en-US"/>
              <a:t>Side </a:t>
            </a:r>
            <a:fld id="{5251F420-7306-4E7C-A79E-F31A38F7D392}" type="slidenum">
              <a:rPr lang="en-US" smtClean="0"/>
              <a:pPr/>
              <a:t>8</a:t>
            </a:fld>
            <a:endParaRPr lang="en-US"/>
          </a:p>
        </p:txBody>
      </p:sp>
    </p:spTree>
    <p:extLst>
      <p:ext uri="{BB962C8B-B14F-4D97-AF65-F5344CB8AC3E}">
        <p14:creationId xmlns:p14="http://schemas.microsoft.com/office/powerpoint/2010/main" val="320409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AEFD1F-8599-295E-D888-7D5DBC8E8607}"/>
              </a:ext>
            </a:extLst>
          </p:cNvPr>
          <p:cNvSpPr>
            <a:spLocks noGrp="1"/>
          </p:cNvSpPr>
          <p:nvPr>
            <p:ph type="title" idx="4294967295"/>
          </p:nvPr>
        </p:nvSpPr>
        <p:spPr>
          <a:xfrm>
            <a:off x="278390" y="172002"/>
            <a:ext cx="10515600" cy="1325563"/>
          </a:xfrm>
        </p:spPr>
        <p:txBody>
          <a:bodyPr/>
          <a:lstStyle/>
          <a:p>
            <a:r>
              <a:rPr lang="nb-NO"/>
              <a:t>Reaksjoner de første ukene</a:t>
            </a:r>
          </a:p>
        </p:txBody>
      </p:sp>
      <p:sp>
        <p:nvSpPr>
          <p:cNvPr id="2" name="Footer Placeholder 1">
            <a:extLst>
              <a:ext uri="{FF2B5EF4-FFF2-40B4-BE49-F238E27FC236}">
                <a16:creationId xmlns:a16="http://schemas.microsoft.com/office/drawing/2014/main" id="{C22DCFF4-4D0C-50FB-AE22-84C743EC2DB9}"/>
              </a:ext>
            </a:extLst>
          </p:cNvPr>
          <p:cNvSpPr>
            <a:spLocks noGrp="1"/>
          </p:cNvSpPr>
          <p:nvPr>
            <p:ph type="ftr" sz="quarter" idx="11"/>
          </p:nvPr>
        </p:nvSpPr>
        <p:spPr/>
        <p:txBody>
          <a:bodyPr/>
          <a:lstStyle/>
          <a:p>
            <a:endParaRPr lang="nb-NO"/>
          </a:p>
        </p:txBody>
      </p:sp>
      <p:sp>
        <p:nvSpPr>
          <p:cNvPr id="3" name="Slide Number Placeholder 2">
            <a:extLst>
              <a:ext uri="{FF2B5EF4-FFF2-40B4-BE49-F238E27FC236}">
                <a16:creationId xmlns:a16="http://schemas.microsoft.com/office/drawing/2014/main" id="{2A797F84-F083-AA51-0274-4D0B4A698730}"/>
              </a:ext>
            </a:extLst>
          </p:cNvPr>
          <p:cNvSpPr>
            <a:spLocks noGrp="1"/>
          </p:cNvSpPr>
          <p:nvPr>
            <p:ph type="sldNum" sz="quarter" idx="12"/>
          </p:nvPr>
        </p:nvSpPr>
        <p:spPr/>
        <p:txBody>
          <a:bodyPr/>
          <a:lstStyle/>
          <a:p>
            <a:r>
              <a:rPr lang="en-US"/>
              <a:t>Side </a:t>
            </a:r>
            <a:fld id="{5251F420-7306-4E7C-A79E-F31A38F7D392}" type="slidenum">
              <a:rPr lang="en-US" smtClean="0"/>
              <a:pPr/>
              <a:t>9</a:t>
            </a:fld>
            <a:endParaRPr lang="en-US"/>
          </a:p>
        </p:txBody>
      </p:sp>
      <p:pic>
        <p:nvPicPr>
          <p:cNvPr id="6" name="Picture 5" descr="Facebook post fra rektor på UiO om lansering av Autotekst">
            <a:extLst>
              <a:ext uri="{FF2B5EF4-FFF2-40B4-BE49-F238E27FC236}">
                <a16:creationId xmlns:a16="http://schemas.microsoft.com/office/drawing/2014/main" id="{CC2EC1DB-EB55-A1F5-4517-5385E6904070}"/>
              </a:ext>
            </a:extLst>
          </p:cNvPr>
          <p:cNvPicPr>
            <a:picLocks noChangeAspect="1"/>
          </p:cNvPicPr>
          <p:nvPr/>
        </p:nvPicPr>
        <p:blipFill>
          <a:blip r:embed="rId3"/>
          <a:stretch>
            <a:fillRect/>
          </a:stretch>
        </p:blipFill>
        <p:spPr>
          <a:xfrm>
            <a:off x="0" y="0"/>
            <a:ext cx="6214704" cy="6858000"/>
          </a:xfrm>
          <a:prstGeom prst="rect">
            <a:avLst/>
          </a:prstGeom>
        </p:spPr>
      </p:pic>
      <p:pic>
        <p:nvPicPr>
          <p:cNvPr id="5" name="Picture 4" descr="Utklipp fra nyhetssak om Autotekst i Digi.no">
            <a:extLst>
              <a:ext uri="{FF2B5EF4-FFF2-40B4-BE49-F238E27FC236}">
                <a16:creationId xmlns:a16="http://schemas.microsoft.com/office/drawing/2014/main" id="{9DECF843-EFC5-A840-413B-3C3726BC0ABF}"/>
              </a:ext>
            </a:extLst>
          </p:cNvPr>
          <p:cNvPicPr>
            <a:picLocks noChangeAspect="1"/>
          </p:cNvPicPr>
          <p:nvPr/>
        </p:nvPicPr>
        <p:blipFill>
          <a:blip r:embed="rId4"/>
          <a:stretch>
            <a:fillRect/>
          </a:stretch>
        </p:blipFill>
        <p:spPr>
          <a:xfrm>
            <a:off x="3594953" y="0"/>
            <a:ext cx="4533903" cy="7837756"/>
          </a:xfrm>
          <a:prstGeom prst="rect">
            <a:avLst/>
          </a:prstGeom>
        </p:spPr>
      </p:pic>
      <p:pic>
        <p:nvPicPr>
          <p:cNvPr id="4" name="Picture 3" descr="Dialog fra Jodel hvor en student tenker å melde seg opp i fag på UiO for å kunne bruke Autotekst">
            <a:extLst>
              <a:ext uri="{FF2B5EF4-FFF2-40B4-BE49-F238E27FC236}">
                <a16:creationId xmlns:a16="http://schemas.microsoft.com/office/drawing/2014/main" id="{882F073A-9B7C-E2C2-7A02-6A67E7F5C3DE}"/>
              </a:ext>
            </a:extLst>
          </p:cNvPr>
          <p:cNvPicPr>
            <a:picLocks noChangeAspect="1"/>
          </p:cNvPicPr>
          <p:nvPr/>
        </p:nvPicPr>
        <p:blipFill>
          <a:blip r:embed="rId5"/>
          <a:stretch>
            <a:fillRect/>
          </a:stretch>
        </p:blipFill>
        <p:spPr>
          <a:xfrm>
            <a:off x="7269387" y="0"/>
            <a:ext cx="4922613" cy="6858000"/>
          </a:xfrm>
          <a:prstGeom prst="rect">
            <a:avLst/>
          </a:prstGeom>
        </p:spPr>
      </p:pic>
    </p:spTree>
    <p:extLst>
      <p:ext uri="{BB962C8B-B14F-4D97-AF65-F5344CB8AC3E}">
        <p14:creationId xmlns:p14="http://schemas.microsoft.com/office/powerpoint/2010/main" val="26720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FB6666"/>
      </a:accent1>
      <a:accent2>
        <a:srgbClr val="FFFEA7"/>
      </a:accent2>
      <a:accent3>
        <a:srgbClr val="86A4F7"/>
      </a:accent3>
      <a:accent4>
        <a:srgbClr val="E6ECFF"/>
      </a:accent4>
      <a:accent5>
        <a:srgbClr val="FEA11B"/>
      </a:accent5>
      <a:accent6>
        <a:srgbClr val="3E31D6"/>
      </a:accent6>
      <a:hlink>
        <a:srgbClr val="0563C1"/>
      </a:hlink>
      <a:folHlink>
        <a:srgbClr val="954F7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O_PPT_NO.potx" id="{4A3461D5-36ED-4665-B3FE-2BAD1DA8EADD}" vid="{585C287C-E974-4785-BD2C-7F401461D4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5e35b8c-bb2a-40e7-acd7-beed1d1f14b8">JAJEJYK5CVUX-448798232-25</_dlc_DocId>
    <_dlc_DocIdUrl xmlns="e5e35b8c-bb2a-40e7-acd7-beed1d1f14b8">
      <Url>https://uio.sharepoint.com/sites/GrafiskUttrykk/_layouts/15/DocIdRedir.aspx?ID=JAJEJYK5CVUX-448798232-25</Url>
      <Description>JAJEJYK5CVUX-448798232-25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3A0108F0405CBB4CAF0A4935735FBDAF" ma:contentTypeVersion="2" ma:contentTypeDescription="Opprett et nytt dokument." ma:contentTypeScope="" ma:versionID="40820e0ad83be9a9961789050f7f0561">
  <xsd:schema xmlns:xsd="http://www.w3.org/2001/XMLSchema" xmlns:xs="http://www.w3.org/2001/XMLSchema" xmlns:p="http://schemas.microsoft.com/office/2006/metadata/properties" xmlns:ns2="e5e35b8c-bb2a-40e7-acd7-beed1d1f14b8" xmlns:ns3="45a9c032-1c21-4297-bc4a-1b0e359a6c15" targetNamespace="http://schemas.microsoft.com/office/2006/metadata/properties" ma:root="true" ma:fieldsID="0d622c3afd3d445bea522ad461dd9299" ns2:_="" ns3:_="">
    <xsd:import namespace="e5e35b8c-bb2a-40e7-acd7-beed1d1f14b8"/>
    <xsd:import namespace="45a9c032-1c21-4297-bc4a-1b0e359a6c1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35b8c-bb2a-40e7-acd7-beed1d1f14b8"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5a9c032-1c21-4297-bc4a-1b0e359a6c1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911B26-910F-441A-86DA-EE10B465B6D6}">
  <ds:schemaRefs>
    <ds:schemaRef ds:uri="http://schemas.microsoft.com/sharepoint/events"/>
  </ds:schemaRefs>
</ds:datastoreItem>
</file>

<file path=customXml/itemProps2.xml><?xml version="1.0" encoding="utf-8"?>
<ds:datastoreItem xmlns:ds="http://schemas.openxmlformats.org/officeDocument/2006/customXml" ds:itemID="{684213E5-2D10-47A0-9EC6-16DB2B77A2C3}">
  <ds:schemaRefs>
    <ds:schemaRef ds:uri="http://schemas.microsoft.com/sharepoint/v3/contenttype/forms"/>
  </ds:schemaRefs>
</ds:datastoreItem>
</file>

<file path=customXml/itemProps3.xml><?xml version="1.0" encoding="utf-8"?>
<ds:datastoreItem xmlns:ds="http://schemas.openxmlformats.org/officeDocument/2006/customXml" ds:itemID="{89B9CF10-6C6A-444C-B05E-E78C1785A52C}">
  <ds:schemaRefs>
    <ds:schemaRef ds:uri="http://www.w3.org/XML/1998/namespace"/>
    <ds:schemaRef ds:uri="http://purl.org/dc/dcmitype/"/>
    <ds:schemaRef ds:uri="http://purl.org/dc/terms/"/>
    <ds:schemaRef ds:uri="e5e35b8c-bb2a-40e7-acd7-beed1d1f14b8"/>
    <ds:schemaRef ds:uri="http://schemas.microsoft.com/office/2006/documentManagement/types"/>
    <ds:schemaRef ds:uri="http://schemas.openxmlformats.org/package/2006/metadata/core-properties"/>
    <ds:schemaRef ds:uri="http://schemas.microsoft.com/office/infopath/2007/PartnerControls"/>
    <ds:schemaRef ds:uri="45a9c032-1c21-4297-bc4a-1b0e359a6c15"/>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CD1D2A2B-90F2-4F7A-A7C8-3D551B2C6161}">
  <ds:schemaRefs>
    <ds:schemaRef ds:uri="45a9c032-1c21-4297-bc4a-1b0e359a6c15"/>
    <ds:schemaRef ds:uri="e5e35b8c-bb2a-40e7-acd7-beed1d1f1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UiO Norsk</Template>
  <TotalTime>22083</TotalTime>
  <Words>831</Words>
  <Application>Microsoft Macintosh PowerPoint</Application>
  <PresentationFormat>Widescreen</PresentationFormat>
  <Paragraphs>139</Paragraphs>
  <Slides>22</Slides>
  <Notes>21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Arial</vt:lpstr>
      <vt:lpstr>Arial, sans-serif</vt:lpstr>
      <vt:lpstr>Calibri</vt:lpstr>
      <vt:lpstr>Helvetica</vt:lpstr>
      <vt:lpstr>Open Sans</vt:lpstr>
      <vt:lpstr>Wingdings</vt:lpstr>
      <vt:lpstr>Office Theme</vt:lpstr>
      <vt:lpstr>think-cell Slide</vt:lpstr>
      <vt:lpstr>Early experience with Autotekst (Whisper) as a captioning service for Panopto</vt:lpstr>
      <vt:lpstr>Some background</vt:lpstr>
      <vt:lpstr>Timeline: UiO Autotekst beginnings</vt:lpstr>
      <vt:lpstr>21. September 2022  New opportunities</vt:lpstr>
      <vt:lpstr>Lansering av Whisper</vt:lpstr>
      <vt:lpstr>UiO Autotekst</vt:lpstr>
      <vt:lpstr>Hvordan  fungerer  Autotekst med  Whisper?</vt:lpstr>
      <vt:lpstr>Feedback so far on the Whisper version - a lot better than alternatives</vt:lpstr>
      <vt:lpstr>Reaksjoner de første ukene</vt:lpstr>
      <vt:lpstr>PowerPoint Presentation</vt:lpstr>
      <vt:lpstr>Experience with Autotekst Whisper version so far</vt:lpstr>
      <vt:lpstr>PowerPoint Presentation</vt:lpstr>
      <vt:lpstr>Whisper at UiO</vt:lpstr>
      <vt:lpstr>Panopto integration  as a captioning service</vt:lpstr>
      <vt:lpstr>Why integration with Panopto? </vt:lpstr>
      <vt:lpstr>Timeline: Integration of Autotekst with Panopto captioning API</vt:lpstr>
      <vt:lpstr>Demo</vt:lpstr>
      <vt:lpstr>Experience with Panopto integration so far</vt:lpstr>
      <vt:lpstr>Technology for Whisper backend and API server </vt:lpstr>
      <vt:lpstr>Opportunities for scaling</vt:lpstr>
      <vt:lpstr>Panopto video is different from TSD/Nettskjema </vt:lpstr>
      <vt:lpstr>Questions?</vt:lpstr>
    </vt:vector>
  </TitlesOfParts>
  <Manager/>
  <Company>University of Oslo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Tomm Eriksen</dc:creator>
  <cp:keywords/>
  <dc:description/>
  <cp:lastModifiedBy>Oddmund Møgedal</cp:lastModifiedBy>
  <cp:revision>189</cp:revision>
  <cp:lastPrinted>2022-06-07T13:30:25Z</cp:lastPrinted>
  <dcterms:created xsi:type="dcterms:W3CDTF">2022-05-31T12:24:25Z</dcterms:created>
  <dcterms:modified xsi:type="dcterms:W3CDTF">2023-09-13T14:03:47Z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0x0101003A0108F0405CBB4CAF0A4935735FBDAF</vt:lpwstr>
  </property>
  <property fmtid="{D5CDD505-2E9C-101B-9397-08002B2CF9AE}" pid="3" name="MediaServiceImageTags">
    <vt:lpwstr/>
  </property>
  <property fmtid="{D5CDD505-2E9C-101B-9397-08002B2CF9AE}" pid="4" name="_dlc_DocIdItemGuid">
    <vt:lpwstr>e1ba8df5-1c55-4d83-8486-5b6b738896d5</vt:lpwstr>
  </property>
</Properties>
</file>