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823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29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47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37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489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09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85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07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60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300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03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891A-D02F-4630-BC81-97127869F6DA}" type="datetimeFigureOut">
              <a:rPr lang="nb-NO" smtClean="0"/>
              <a:t>19.05.2016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165A4-2083-40D3-A4DA-BFC7AAF564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715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332656"/>
            <a:ext cx="8892479" cy="61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33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332656"/>
            <a:ext cx="8892479" cy="61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-Point Star 1"/>
          <p:cNvSpPr/>
          <p:nvPr/>
        </p:nvSpPr>
        <p:spPr>
          <a:xfrm>
            <a:off x="1475656" y="1196752"/>
            <a:ext cx="288032" cy="216024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5-Point Star 3"/>
          <p:cNvSpPr/>
          <p:nvPr/>
        </p:nvSpPr>
        <p:spPr>
          <a:xfrm>
            <a:off x="5372926" y="1819940"/>
            <a:ext cx="288032" cy="216024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5-Point Star 4"/>
          <p:cNvSpPr/>
          <p:nvPr/>
        </p:nvSpPr>
        <p:spPr>
          <a:xfrm>
            <a:off x="8027216" y="4725144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5-Point Star 5"/>
          <p:cNvSpPr/>
          <p:nvPr/>
        </p:nvSpPr>
        <p:spPr>
          <a:xfrm>
            <a:off x="7829452" y="4157626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5-Point Star 6"/>
          <p:cNvSpPr/>
          <p:nvPr/>
        </p:nvSpPr>
        <p:spPr>
          <a:xfrm>
            <a:off x="7786722" y="3338394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5-Point Star 7"/>
          <p:cNvSpPr/>
          <p:nvPr/>
        </p:nvSpPr>
        <p:spPr>
          <a:xfrm>
            <a:off x="7668344" y="2708920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5-Point Star 8"/>
          <p:cNvSpPr/>
          <p:nvPr/>
        </p:nvSpPr>
        <p:spPr>
          <a:xfrm>
            <a:off x="2970732" y="1171114"/>
            <a:ext cx="288032" cy="216024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5-Point Star 9"/>
          <p:cNvSpPr/>
          <p:nvPr/>
        </p:nvSpPr>
        <p:spPr>
          <a:xfrm>
            <a:off x="1106390" y="1916832"/>
            <a:ext cx="288032" cy="216024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5-Point Star 10"/>
          <p:cNvSpPr/>
          <p:nvPr/>
        </p:nvSpPr>
        <p:spPr>
          <a:xfrm>
            <a:off x="1115616" y="4833156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5-Point Star 11"/>
          <p:cNvSpPr/>
          <p:nvPr/>
        </p:nvSpPr>
        <p:spPr>
          <a:xfrm>
            <a:off x="5059256" y="6093296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5-Point Star 12"/>
          <p:cNvSpPr/>
          <p:nvPr/>
        </p:nvSpPr>
        <p:spPr>
          <a:xfrm>
            <a:off x="6101260" y="5567045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5-Point Star 13"/>
          <p:cNvSpPr/>
          <p:nvPr/>
        </p:nvSpPr>
        <p:spPr>
          <a:xfrm>
            <a:off x="6876256" y="2420888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5-Point Star 14"/>
          <p:cNvSpPr/>
          <p:nvPr/>
        </p:nvSpPr>
        <p:spPr>
          <a:xfrm>
            <a:off x="2458130" y="493764"/>
            <a:ext cx="288032" cy="216024"/>
          </a:xfrm>
          <a:prstGeom prst="star5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5-Point Star 15"/>
          <p:cNvSpPr/>
          <p:nvPr/>
        </p:nvSpPr>
        <p:spPr>
          <a:xfrm>
            <a:off x="7092280" y="5589240"/>
            <a:ext cx="288032" cy="216024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5-Point Star 16"/>
          <p:cNvSpPr/>
          <p:nvPr/>
        </p:nvSpPr>
        <p:spPr>
          <a:xfrm>
            <a:off x="1767476" y="3946219"/>
            <a:ext cx="288032" cy="216024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5-Point Star 17"/>
          <p:cNvSpPr/>
          <p:nvPr/>
        </p:nvSpPr>
        <p:spPr>
          <a:xfrm>
            <a:off x="1259632" y="3312756"/>
            <a:ext cx="288032" cy="216024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5-Point Star 19"/>
          <p:cNvSpPr/>
          <p:nvPr/>
        </p:nvSpPr>
        <p:spPr>
          <a:xfrm>
            <a:off x="573736" y="2624488"/>
            <a:ext cx="288032" cy="216024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5-Point Star 20"/>
          <p:cNvSpPr/>
          <p:nvPr/>
        </p:nvSpPr>
        <p:spPr>
          <a:xfrm>
            <a:off x="2955778" y="4941168"/>
            <a:ext cx="288032" cy="216024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68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Line Arild Sjo</cp:lastModifiedBy>
  <cp:revision>31</cp:revision>
  <dcterms:created xsi:type="dcterms:W3CDTF">2016-02-08T12:45:36Z</dcterms:created>
  <dcterms:modified xsi:type="dcterms:W3CDTF">2016-05-19T07:19:51Z</dcterms:modified>
</cp:coreProperties>
</file>