
<file path=[Content_Types].xml><?xml version="1.0" encoding="utf-8"?>
<Types xmlns="http://schemas.openxmlformats.org/package/2006/content-types">
  <Default Extension="png" ContentType="image/png"/>
  <Default Extension="tmp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8" r:id="rId2"/>
    <p:sldId id="259" r:id="rId3"/>
    <p:sldId id="262" r:id="rId4"/>
    <p:sldId id="274" r:id="rId5"/>
    <p:sldId id="281" r:id="rId6"/>
    <p:sldId id="282" r:id="rId7"/>
    <p:sldId id="283" r:id="rId8"/>
    <p:sldId id="264" r:id="rId9"/>
    <p:sldId id="266" r:id="rId10"/>
    <p:sldId id="272" r:id="rId11"/>
    <p:sldId id="273" r:id="rId12"/>
    <p:sldId id="301" r:id="rId13"/>
    <p:sldId id="302" r:id="rId14"/>
    <p:sldId id="326" r:id="rId15"/>
    <p:sldId id="319" r:id="rId16"/>
    <p:sldId id="321" r:id="rId17"/>
    <p:sldId id="322" r:id="rId18"/>
    <p:sldId id="327" r:id="rId19"/>
    <p:sldId id="323" r:id="rId20"/>
    <p:sldId id="320" r:id="rId21"/>
    <p:sldId id="324" r:id="rId22"/>
    <p:sldId id="328" r:id="rId23"/>
    <p:sldId id="329" r:id="rId24"/>
    <p:sldId id="330" r:id="rId25"/>
    <p:sldId id="331" r:id="rId26"/>
    <p:sldId id="325" r:id="rId2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72" userDrawn="1">
          <p15:clr>
            <a:srgbClr val="A4A3A4"/>
          </p15:clr>
        </p15:guide>
        <p15:guide id="3" pos="5472" userDrawn="1">
          <p15:clr>
            <a:srgbClr val="A4A3A4"/>
          </p15:clr>
        </p15:guide>
        <p15:guide id="4" pos="1008" userDrawn="1">
          <p15:clr>
            <a:srgbClr val="A4A3A4"/>
          </p15:clr>
        </p15:guide>
        <p15:guide id="5" pos="115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45" autoAdjust="0"/>
    <p:restoredTop sz="94672" autoAdjust="0"/>
  </p:normalViewPr>
  <p:slideViewPr>
    <p:cSldViewPr>
      <p:cViewPr varScale="1">
        <p:scale>
          <a:sx n="66" d="100"/>
          <a:sy n="66" d="100"/>
        </p:scale>
        <p:origin x="1264" y="40"/>
      </p:cViewPr>
      <p:guideLst>
        <p:guide orient="horz" pos="216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21238B-FB9A-4A85-8E1C-8F03C906FBB8}" type="doc">
      <dgm:prSet loTypeId="urn:microsoft.com/office/officeart/2005/8/layout/hierarchy2" loCatId="hierarchy" qsTypeId="urn:microsoft.com/office/officeart/2005/8/quickstyle/simple2" qsCatId="simple" csTypeId="urn:microsoft.com/office/officeart/2005/8/colors/accent2_3" csCatId="accent2" phldr="1"/>
      <dgm:spPr/>
      <dgm:t>
        <a:bodyPr/>
        <a:lstStyle/>
        <a:p>
          <a:endParaRPr lang="nb-NO"/>
        </a:p>
      </dgm:t>
    </dgm:pt>
    <dgm:pt modelId="{E9FBF8F5-C21B-4D77-8FE5-7D3F824CC265}">
      <dgm:prSet phldrT="[Text]" custT="1"/>
      <dgm:spPr/>
      <dgm:t>
        <a:bodyPr/>
        <a:lstStyle/>
        <a:p>
          <a:r>
            <a:rPr lang="nb-NO" sz="1400" dirty="0" smtClean="0">
              <a:solidFill>
                <a:schemeClr val="bg1"/>
              </a:solidFill>
            </a:rPr>
            <a:t>GPO</a:t>
          </a:r>
          <a:endParaRPr lang="nb-NO" sz="1400" dirty="0">
            <a:solidFill>
              <a:schemeClr val="bg1"/>
            </a:solidFill>
          </a:endParaRPr>
        </a:p>
      </dgm:t>
    </dgm:pt>
    <dgm:pt modelId="{009452A3-BA79-465E-83AE-3485B8719549}" type="parTrans" cxnId="{79740E67-F5F0-469A-8A86-536C02D8E3DE}">
      <dgm:prSet/>
      <dgm:spPr/>
      <dgm:t>
        <a:bodyPr/>
        <a:lstStyle/>
        <a:p>
          <a:endParaRPr lang="nb-NO"/>
        </a:p>
      </dgm:t>
    </dgm:pt>
    <dgm:pt modelId="{E5A2EA51-08AE-4197-9414-899786AF3C0B}" type="sibTrans" cxnId="{79740E67-F5F0-469A-8A86-536C02D8E3DE}">
      <dgm:prSet/>
      <dgm:spPr/>
      <dgm:t>
        <a:bodyPr/>
        <a:lstStyle/>
        <a:p>
          <a:endParaRPr lang="nb-NO"/>
        </a:p>
      </dgm:t>
    </dgm:pt>
    <dgm:pt modelId="{336A2798-A8AB-47B2-94F6-8F10F907AC04}">
      <dgm:prSet phldrT="[Text]" custT="1"/>
      <dgm:spPr/>
      <dgm:t>
        <a:bodyPr/>
        <a:lstStyle/>
        <a:p>
          <a:r>
            <a:rPr lang="nb-NO" sz="1000" dirty="0" smtClean="0">
              <a:solidFill>
                <a:schemeClr val="bg1"/>
              </a:solidFill>
            </a:rPr>
            <a:t>Computer</a:t>
          </a:r>
          <a:endParaRPr lang="nb-NO" sz="1000" dirty="0">
            <a:solidFill>
              <a:schemeClr val="bg1"/>
            </a:solidFill>
          </a:endParaRPr>
        </a:p>
      </dgm:t>
    </dgm:pt>
    <dgm:pt modelId="{F1517159-CFF1-4BEE-8A9A-C2743E0E94DC}" type="parTrans" cxnId="{FA016484-4B2A-49A9-9FE4-BC5EAD25299B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E11C0FE0-FFC4-4F30-8A82-11E2E14024DB}" type="sibTrans" cxnId="{FA016484-4B2A-49A9-9FE4-BC5EAD25299B}">
      <dgm:prSet/>
      <dgm:spPr/>
      <dgm:t>
        <a:bodyPr/>
        <a:lstStyle/>
        <a:p>
          <a:endParaRPr lang="nb-NO"/>
        </a:p>
      </dgm:t>
    </dgm:pt>
    <dgm:pt modelId="{F781C82A-E311-4137-A3F5-088058C7C60B}">
      <dgm:prSet phldrT="[Text]" custT="1"/>
      <dgm:spPr/>
      <dgm:t>
        <a:bodyPr/>
        <a:lstStyle/>
        <a:p>
          <a:r>
            <a:rPr lang="nb-NO" sz="1000" dirty="0" err="1" smtClean="0">
              <a:solidFill>
                <a:schemeClr val="tx1"/>
              </a:solidFill>
            </a:rPr>
            <a:t>Policies</a:t>
          </a:r>
          <a:endParaRPr lang="nb-NO" sz="1000" dirty="0">
            <a:solidFill>
              <a:schemeClr val="tx1"/>
            </a:solidFill>
          </a:endParaRPr>
        </a:p>
      </dgm:t>
    </dgm:pt>
    <dgm:pt modelId="{157EE59F-3AE2-4CB7-B502-D10C251A02BC}" type="parTrans" cxnId="{0338D315-6A03-4DA7-8883-F0C75EAE588A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323552A5-AE6E-49A8-829A-71E33AECFD2F}" type="sibTrans" cxnId="{0338D315-6A03-4DA7-8883-F0C75EAE588A}">
      <dgm:prSet/>
      <dgm:spPr/>
      <dgm:t>
        <a:bodyPr/>
        <a:lstStyle/>
        <a:p>
          <a:endParaRPr lang="nb-NO"/>
        </a:p>
      </dgm:t>
    </dgm:pt>
    <dgm:pt modelId="{50B469C6-9B23-48F8-B5E7-3E7135765548}">
      <dgm:prSet phldrT="[Text]" custT="1"/>
      <dgm:spPr/>
      <dgm:t>
        <a:bodyPr/>
        <a:lstStyle/>
        <a:p>
          <a:r>
            <a:rPr lang="nb-NO" sz="1000" dirty="0" err="1" smtClean="0">
              <a:solidFill>
                <a:schemeClr val="tx1"/>
              </a:solidFill>
            </a:rPr>
            <a:t>Preferences</a:t>
          </a:r>
          <a:endParaRPr lang="nb-NO" sz="1000" dirty="0">
            <a:solidFill>
              <a:schemeClr val="tx1"/>
            </a:solidFill>
          </a:endParaRPr>
        </a:p>
      </dgm:t>
    </dgm:pt>
    <dgm:pt modelId="{714F82D0-B7D1-455B-BD81-A339F9EDF4F0}" type="parTrans" cxnId="{1DBA4A43-6ABB-4376-BCCC-8980890A754E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C61D5A74-75C1-4C9A-981A-39836E8A68C1}" type="sibTrans" cxnId="{1DBA4A43-6ABB-4376-BCCC-8980890A754E}">
      <dgm:prSet/>
      <dgm:spPr/>
      <dgm:t>
        <a:bodyPr/>
        <a:lstStyle/>
        <a:p>
          <a:endParaRPr lang="nb-NO"/>
        </a:p>
      </dgm:t>
    </dgm:pt>
    <dgm:pt modelId="{4D8E473C-283A-4A7A-B156-5262CCDDED2C}">
      <dgm:prSet phldrT="[Text]" custT="1"/>
      <dgm:spPr/>
      <dgm:t>
        <a:bodyPr/>
        <a:lstStyle/>
        <a:p>
          <a:r>
            <a:rPr lang="nb-NO" sz="1000" dirty="0" err="1" smtClean="0">
              <a:solidFill>
                <a:schemeClr val="bg1"/>
              </a:solidFill>
            </a:rPr>
            <a:t>User</a:t>
          </a:r>
          <a:endParaRPr lang="nb-NO" sz="1000" dirty="0">
            <a:solidFill>
              <a:schemeClr val="bg1"/>
            </a:solidFill>
          </a:endParaRPr>
        </a:p>
      </dgm:t>
    </dgm:pt>
    <dgm:pt modelId="{38F30F3A-1E14-402F-BB91-DCA73E4F5FE7}" type="parTrans" cxnId="{E5EE1285-E37D-40DB-9E3D-741448D1DBB2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F605A908-C89A-4102-8DE1-BE3087C05BEB}" type="sibTrans" cxnId="{E5EE1285-E37D-40DB-9E3D-741448D1DBB2}">
      <dgm:prSet/>
      <dgm:spPr/>
      <dgm:t>
        <a:bodyPr/>
        <a:lstStyle/>
        <a:p>
          <a:endParaRPr lang="nb-NO"/>
        </a:p>
      </dgm:t>
    </dgm:pt>
    <dgm:pt modelId="{9FE3E3F9-21A8-4E50-8FBA-4BAC11DCEBDD}">
      <dgm:prSet phldrT="[Text]" custT="1"/>
      <dgm:spPr/>
      <dgm:t>
        <a:bodyPr/>
        <a:lstStyle/>
        <a:p>
          <a:r>
            <a:rPr lang="nb-NO" sz="1000" dirty="0" err="1" smtClean="0">
              <a:solidFill>
                <a:schemeClr val="tx1"/>
              </a:solidFill>
            </a:rPr>
            <a:t>Policies</a:t>
          </a:r>
          <a:endParaRPr lang="nb-NO" sz="1000" dirty="0">
            <a:solidFill>
              <a:schemeClr val="tx1"/>
            </a:solidFill>
          </a:endParaRPr>
        </a:p>
      </dgm:t>
    </dgm:pt>
    <dgm:pt modelId="{48C1B357-75C6-4BD8-A375-23D83805D387}" type="parTrans" cxnId="{F306340A-95A2-4A3A-BFA0-96E7C8B7DDC1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28E9D8DB-4E69-4296-9F30-F224A94A9938}" type="sibTrans" cxnId="{F306340A-95A2-4A3A-BFA0-96E7C8B7DDC1}">
      <dgm:prSet/>
      <dgm:spPr/>
      <dgm:t>
        <a:bodyPr/>
        <a:lstStyle/>
        <a:p>
          <a:endParaRPr lang="nb-NO"/>
        </a:p>
      </dgm:t>
    </dgm:pt>
    <dgm:pt modelId="{BB85CBBF-8D0E-4DA6-9275-8A6894DA0C38}">
      <dgm:prSet phldrT="[Text]" custT="1"/>
      <dgm:spPr/>
      <dgm:t>
        <a:bodyPr/>
        <a:lstStyle/>
        <a:p>
          <a:r>
            <a:rPr lang="nb-NO" sz="1000" dirty="0" err="1" smtClean="0">
              <a:solidFill>
                <a:schemeClr val="tx1"/>
              </a:solidFill>
            </a:rPr>
            <a:t>Preferences</a:t>
          </a:r>
          <a:endParaRPr lang="nb-NO" sz="1000" dirty="0">
            <a:solidFill>
              <a:schemeClr val="tx1"/>
            </a:solidFill>
          </a:endParaRPr>
        </a:p>
      </dgm:t>
    </dgm:pt>
    <dgm:pt modelId="{012DF28D-0534-4887-B189-198F22717551}" type="parTrans" cxnId="{A01F749F-0045-472C-9322-22CB13CC954F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56F2586F-3926-4EC5-8449-B7D73D9768E0}" type="sibTrans" cxnId="{A01F749F-0045-472C-9322-22CB13CC954F}">
      <dgm:prSet/>
      <dgm:spPr/>
      <dgm:t>
        <a:bodyPr/>
        <a:lstStyle/>
        <a:p>
          <a:endParaRPr lang="nb-NO"/>
        </a:p>
      </dgm:t>
    </dgm:pt>
    <dgm:pt modelId="{DA310752-B49F-456A-8888-970E712BA858}">
      <dgm:prSet custT="1"/>
      <dgm:spPr/>
      <dgm:t>
        <a:bodyPr/>
        <a:lstStyle/>
        <a:p>
          <a:r>
            <a:rPr lang="nb-NO" sz="800" dirty="0" smtClean="0">
              <a:solidFill>
                <a:schemeClr val="tx1"/>
              </a:solidFill>
            </a:rPr>
            <a:t>Software</a:t>
          </a:r>
          <a:r>
            <a:rPr lang="nb-NO" sz="900" dirty="0" smtClean="0">
              <a:solidFill>
                <a:schemeClr val="tx1"/>
              </a:solidFill>
            </a:rPr>
            <a:t> settings</a:t>
          </a:r>
        </a:p>
      </dgm:t>
    </dgm:pt>
    <dgm:pt modelId="{CB9B27B9-4A2E-4D10-9406-AF3143F6A1C6}" type="parTrans" cxnId="{D7B75178-9C95-4FBF-8F77-CFA593AAD336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2F07E26A-BBC6-41FE-9DF5-8E4B5CD3FBEB}" type="sibTrans" cxnId="{D7B75178-9C95-4FBF-8F77-CFA593AAD336}">
      <dgm:prSet/>
      <dgm:spPr/>
      <dgm:t>
        <a:bodyPr/>
        <a:lstStyle/>
        <a:p>
          <a:endParaRPr lang="nb-NO"/>
        </a:p>
      </dgm:t>
    </dgm:pt>
    <dgm:pt modelId="{CB163209-85E0-4984-87B4-808EFE42BB18}">
      <dgm:prSet custT="1"/>
      <dgm:spPr/>
      <dgm:t>
        <a:bodyPr/>
        <a:lstStyle/>
        <a:p>
          <a:r>
            <a:rPr lang="nb-NO" sz="800" dirty="0" smtClean="0">
              <a:solidFill>
                <a:schemeClr val="tx1"/>
              </a:solidFill>
            </a:rPr>
            <a:t>Windows</a:t>
          </a:r>
          <a:r>
            <a:rPr lang="nb-NO" sz="900" dirty="0" smtClean="0">
              <a:solidFill>
                <a:schemeClr val="tx1"/>
              </a:solidFill>
            </a:rPr>
            <a:t> settings</a:t>
          </a:r>
        </a:p>
      </dgm:t>
    </dgm:pt>
    <dgm:pt modelId="{0A702C41-73CD-4106-85C6-50F07BFD3F99}" type="parTrans" cxnId="{A0DDFD4D-54CB-4628-A99D-24BE7A391CCB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54362159-1807-4314-8E74-5DD91A87E7E2}" type="sibTrans" cxnId="{A0DDFD4D-54CB-4628-A99D-24BE7A391CCB}">
      <dgm:prSet/>
      <dgm:spPr/>
      <dgm:t>
        <a:bodyPr/>
        <a:lstStyle/>
        <a:p>
          <a:endParaRPr lang="nb-NO"/>
        </a:p>
      </dgm:t>
    </dgm:pt>
    <dgm:pt modelId="{04EB8BC6-7828-403E-BC24-1C56C5983E58}">
      <dgm:prSet custT="1"/>
      <dgm:spPr>
        <a:solidFill>
          <a:srgbClr val="92D050"/>
        </a:solidFill>
      </dgm:spPr>
      <dgm:t>
        <a:bodyPr/>
        <a:lstStyle/>
        <a:p>
          <a:r>
            <a:rPr lang="nb-NO" sz="800" dirty="0" smtClean="0">
              <a:solidFill>
                <a:schemeClr val="tx1"/>
              </a:solidFill>
            </a:rPr>
            <a:t>Administrative </a:t>
          </a:r>
          <a:r>
            <a:rPr lang="nb-NO" sz="800" dirty="0" err="1" smtClean="0">
              <a:solidFill>
                <a:schemeClr val="tx1"/>
              </a:solidFill>
            </a:rPr>
            <a:t>templates</a:t>
          </a:r>
          <a:endParaRPr lang="nb-NO" sz="800" dirty="0" smtClean="0">
            <a:solidFill>
              <a:schemeClr val="tx1"/>
            </a:solidFill>
          </a:endParaRPr>
        </a:p>
      </dgm:t>
    </dgm:pt>
    <dgm:pt modelId="{779ED481-2DB7-4103-82BF-941D61BB2295}" type="parTrans" cxnId="{D2404F89-A6EE-4690-9111-6931059C435D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9B390CAA-0B38-4011-BCF6-A01291CB971E}" type="sibTrans" cxnId="{D2404F89-A6EE-4690-9111-6931059C435D}">
      <dgm:prSet/>
      <dgm:spPr/>
      <dgm:t>
        <a:bodyPr/>
        <a:lstStyle/>
        <a:p>
          <a:endParaRPr lang="nb-NO"/>
        </a:p>
      </dgm:t>
    </dgm:pt>
    <dgm:pt modelId="{35D56482-C841-4B58-9FA4-57A685AAF024}">
      <dgm:prSet custT="1"/>
      <dgm:spPr>
        <a:solidFill>
          <a:srgbClr val="92D050"/>
        </a:solidFill>
      </dgm:spPr>
      <dgm:t>
        <a:bodyPr/>
        <a:lstStyle/>
        <a:p>
          <a:r>
            <a:rPr lang="nb-NO" sz="800" dirty="0" smtClean="0">
              <a:solidFill>
                <a:schemeClr val="tx1"/>
              </a:solidFill>
            </a:rPr>
            <a:t>Windows settings</a:t>
          </a:r>
          <a:endParaRPr lang="nb-NO" sz="800" dirty="0">
            <a:solidFill>
              <a:schemeClr val="tx1"/>
            </a:solidFill>
          </a:endParaRPr>
        </a:p>
      </dgm:t>
    </dgm:pt>
    <dgm:pt modelId="{FA0B9F67-0F19-4954-9CA4-7414BC55438A}" type="parTrans" cxnId="{A3CA5D62-9ECE-44A9-A1FB-EF8D83118B6B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FBB2044F-B2FC-45FC-9577-C06F09B96F9D}" type="sibTrans" cxnId="{A3CA5D62-9ECE-44A9-A1FB-EF8D83118B6B}">
      <dgm:prSet/>
      <dgm:spPr/>
      <dgm:t>
        <a:bodyPr/>
        <a:lstStyle/>
        <a:p>
          <a:endParaRPr lang="nb-NO"/>
        </a:p>
      </dgm:t>
    </dgm:pt>
    <dgm:pt modelId="{3933FB51-8272-42E2-8DAD-4998C69EC802}">
      <dgm:prSet/>
      <dgm:spPr>
        <a:solidFill>
          <a:srgbClr val="92D050"/>
        </a:solidFill>
      </dgm:spPr>
      <dgm:t>
        <a:bodyPr/>
        <a:lstStyle/>
        <a:p>
          <a:r>
            <a:rPr lang="nb-NO" dirty="0" smtClean="0">
              <a:solidFill>
                <a:schemeClr val="tx1"/>
              </a:solidFill>
            </a:rPr>
            <a:t>Control Panel Settings</a:t>
          </a:r>
          <a:endParaRPr lang="nb-NO" dirty="0">
            <a:solidFill>
              <a:schemeClr val="tx1"/>
            </a:solidFill>
          </a:endParaRPr>
        </a:p>
      </dgm:t>
    </dgm:pt>
    <dgm:pt modelId="{4BB61CAF-A925-41E6-90A3-489B48367373}" type="parTrans" cxnId="{C10B6B40-F346-4663-87FA-392151C9F5E2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873CBC4A-E645-4B5C-A6BA-B5001E00C7AC}" type="sibTrans" cxnId="{C10B6B40-F346-4663-87FA-392151C9F5E2}">
      <dgm:prSet/>
      <dgm:spPr/>
      <dgm:t>
        <a:bodyPr/>
        <a:lstStyle/>
        <a:p>
          <a:endParaRPr lang="nb-NO"/>
        </a:p>
      </dgm:t>
    </dgm:pt>
    <dgm:pt modelId="{9239B4D7-F001-4016-B599-B36014827F70}">
      <dgm:prSet/>
      <dgm:spPr/>
      <dgm:t>
        <a:bodyPr/>
        <a:lstStyle/>
        <a:p>
          <a:r>
            <a:rPr lang="nb-NO" dirty="0" smtClean="0">
              <a:solidFill>
                <a:schemeClr val="tx1"/>
              </a:solidFill>
            </a:rPr>
            <a:t>Software settings</a:t>
          </a:r>
        </a:p>
      </dgm:t>
    </dgm:pt>
    <dgm:pt modelId="{4F3942A1-AA0A-4B13-9D19-41C08EE449F6}" type="parTrans" cxnId="{E02613D3-074E-4EF1-B7D6-3E9A9C5D29BC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82B44BC4-10C9-48C6-8BB5-ECA099229211}" type="sibTrans" cxnId="{E02613D3-074E-4EF1-B7D6-3E9A9C5D29BC}">
      <dgm:prSet/>
      <dgm:spPr/>
      <dgm:t>
        <a:bodyPr/>
        <a:lstStyle/>
        <a:p>
          <a:endParaRPr lang="nb-NO"/>
        </a:p>
      </dgm:t>
    </dgm:pt>
    <dgm:pt modelId="{8FB09437-9AD4-4CAF-811E-391910BABF95}">
      <dgm:prSet/>
      <dgm:spPr/>
      <dgm:t>
        <a:bodyPr/>
        <a:lstStyle/>
        <a:p>
          <a:r>
            <a:rPr lang="nb-NO" dirty="0" smtClean="0">
              <a:solidFill>
                <a:schemeClr val="tx1"/>
              </a:solidFill>
            </a:rPr>
            <a:t>Windows settings</a:t>
          </a:r>
        </a:p>
      </dgm:t>
    </dgm:pt>
    <dgm:pt modelId="{36DF87A8-164E-4AE3-B19D-7BB74222465E}" type="parTrans" cxnId="{294B4597-2ABE-4041-8A8B-9DBE9785FB7E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73A04174-6655-4E2E-8681-006A92665D88}" type="sibTrans" cxnId="{294B4597-2ABE-4041-8A8B-9DBE9785FB7E}">
      <dgm:prSet/>
      <dgm:spPr/>
      <dgm:t>
        <a:bodyPr/>
        <a:lstStyle/>
        <a:p>
          <a:endParaRPr lang="nb-NO"/>
        </a:p>
      </dgm:t>
    </dgm:pt>
    <dgm:pt modelId="{924D619D-42FB-4963-BC7B-C81CB9E0F10B}">
      <dgm:prSet/>
      <dgm:spPr>
        <a:solidFill>
          <a:srgbClr val="92D050"/>
        </a:solidFill>
      </dgm:spPr>
      <dgm:t>
        <a:bodyPr/>
        <a:lstStyle/>
        <a:p>
          <a:r>
            <a:rPr lang="nb-NO" dirty="0" smtClean="0">
              <a:solidFill>
                <a:schemeClr val="tx1"/>
              </a:solidFill>
            </a:rPr>
            <a:t>Administrative </a:t>
          </a:r>
          <a:r>
            <a:rPr lang="nb-NO" dirty="0" err="1" smtClean="0">
              <a:solidFill>
                <a:schemeClr val="tx1"/>
              </a:solidFill>
            </a:rPr>
            <a:t>templates</a:t>
          </a:r>
          <a:endParaRPr lang="nb-NO" dirty="0" smtClean="0">
            <a:solidFill>
              <a:schemeClr val="tx1"/>
            </a:solidFill>
          </a:endParaRPr>
        </a:p>
      </dgm:t>
    </dgm:pt>
    <dgm:pt modelId="{81061F09-AA49-41A9-A6E6-DC3EDB5E4B23}" type="parTrans" cxnId="{EA8D4D6D-9873-4E0F-8E9C-78C4985EA862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6C0C595F-A505-4933-9F80-955A8A5B152B}" type="sibTrans" cxnId="{EA8D4D6D-9873-4E0F-8E9C-78C4985EA862}">
      <dgm:prSet/>
      <dgm:spPr/>
      <dgm:t>
        <a:bodyPr/>
        <a:lstStyle/>
        <a:p>
          <a:endParaRPr lang="nb-NO"/>
        </a:p>
      </dgm:t>
    </dgm:pt>
    <dgm:pt modelId="{348A1B51-AEA1-4C9A-9353-35B2EE3447A7}">
      <dgm:prSet/>
      <dgm:spPr>
        <a:solidFill>
          <a:srgbClr val="92D050"/>
        </a:solidFill>
      </dgm:spPr>
      <dgm:t>
        <a:bodyPr/>
        <a:lstStyle/>
        <a:p>
          <a:r>
            <a:rPr lang="nb-NO" dirty="0" smtClean="0">
              <a:solidFill>
                <a:schemeClr val="tx1"/>
              </a:solidFill>
            </a:rPr>
            <a:t>Windows settings</a:t>
          </a:r>
          <a:endParaRPr lang="nb-NO" dirty="0">
            <a:solidFill>
              <a:schemeClr val="tx1"/>
            </a:solidFill>
          </a:endParaRPr>
        </a:p>
      </dgm:t>
    </dgm:pt>
    <dgm:pt modelId="{CAAD5862-794F-401A-9E39-8059128D3443}" type="parTrans" cxnId="{24D4DAC0-B49C-483A-93F3-EFC7E196D2F7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84FE0FF6-819A-4FBC-A9A4-80C1897D1F4E}" type="sibTrans" cxnId="{24D4DAC0-B49C-483A-93F3-EFC7E196D2F7}">
      <dgm:prSet/>
      <dgm:spPr/>
      <dgm:t>
        <a:bodyPr/>
        <a:lstStyle/>
        <a:p>
          <a:endParaRPr lang="nb-NO"/>
        </a:p>
      </dgm:t>
    </dgm:pt>
    <dgm:pt modelId="{E7DC0547-1B6C-491A-9082-E531117EBB01}">
      <dgm:prSet/>
      <dgm:spPr>
        <a:solidFill>
          <a:srgbClr val="92D050"/>
        </a:solidFill>
      </dgm:spPr>
      <dgm:t>
        <a:bodyPr/>
        <a:lstStyle/>
        <a:p>
          <a:r>
            <a:rPr lang="nb-NO" dirty="0" smtClean="0">
              <a:solidFill>
                <a:schemeClr val="tx1"/>
              </a:solidFill>
            </a:rPr>
            <a:t>Control Panel Settings</a:t>
          </a:r>
          <a:endParaRPr lang="nb-NO" dirty="0">
            <a:solidFill>
              <a:schemeClr val="tx1"/>
            </a:solidFill>
          </a:endParaRPr>
        </a:p>
      </dgm:t>
    </dgm:pt>
    <dgm:pt modelId="{7B6D74D0-FE33-4A1D-BE80-885AF1E86EB0}" type="parTrans" cxnId="{0BB8F9F8-C350-444A-8CB3-A4CFF229387C}">
      <dgm:prSet/>
      <dgm:spPr/>
      <dgm:t>
        <a:bodyPr/>
        <a:lstStyle/>
        <a:p>
          <a:endParaRPr lang="nb-NO">
            <a:solidFill>
              <a:schemeClr val="tx1"/>
            </a:solidFill>
          </a:endParaRPr>
        </a:p>
      </dgm:t>
    </dgm:pt>
    <dgm:pt modelId="{9F5A155F-2952-412D-8481-A0181F84E0F1}" type="sibTrans" cxnId="{0BB8F9F8-C350-444A-8CB3-A4CFF229387C}">
      <dgm:prSet/>
      <dgm:spPr/>
      <dgm:t>
        <a:bodyPr/>
        <a:lstStyle/>
        <a:p>
          <a:endParaRPr lang="nb-NO"/>
        </a:p>
      </dgm:t>
    </dgm:pt>
    <dgm:pt modelId="{6801511F-3AC7-4EAE-9E53-F0634C2A100C}" type="pres">
      <dgm:prSet presAssocID="{A021238B-FB9A-4A85-8E1C-8F03C906FBB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B5D9A943-0674-46C3-9020-189507383DFD}" type="pres">
      <dgm:prSet presAssocID="{E9FBF8F5-C21B-4D77-8FE5-7D3F824CC265}" presName="root1" presStyleCnt="0"/>
      <dgm:spPr/>
      <dgm:t>
        <a:bodyPr/>
        <a:lstStyle/>
        <a:p>
          <a:endParaRPr lang="en-US"/>
        </a:p>
      </dgm:t>
    </dgm:pt>
    <dgm:pt modelId="{0055351E-924B-4EE1-BCA6-177FB042561F}" type="pres">
      <dgm:prSet presAssocID="{E9FBF8F5-C21B-4D77-8FE5-7D3F824CC265}" presName="LevelOneTextNode" presStyleLbl="node0" presStyleIdx="0" presStyleCnt="1" custScaleX="27142" custScaleY="31119" custLinFactNeighborX="-19874" custLinFactNeighborY="-1724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BF94B07C-40D7-4662-891D-9F2ABC1D01AF}" type="pres">
      <dgm:prSet presAssocID="{E9FBF8F5-C21B-4D77-8FE5-7D3F824CC265}" presName="level2hierChild" presStyleCnt="0"/>
      <dgm:spPr/>
      <dgm:t>
        <a:bodyPr/>
        <a:lstStyle/>
        <a:p>
          <a:endParaRPr lang="en-US"/>
        </a:p>
      </dgm:t>
    </dgm:pt>
    <dgm:pt modelId="{AED25C98-12E0-4E51-A749-0AE9BF503D27}" type="pres">
      <dgm:prSet presAssocID="{F1517159-CFF1-4BEE-8A9A-C2743E0E94DC}" presName="conn2-1" presStyleLbl="parChTrans1D2" presStyleIdx="0" presStyleCnt="2"/>
      <dgm:spPr/>
      <dgm:t>
        <a:bodyPr/>
        <a:lstStyle/>
        <a:p>
          <a:endParaRPr lang="nb-NO"/>
        </a:p>
      </dgm:t>
    </dgm:pt>
    <dgm:pt modelId="{7D2E238A-80B0-4BB6-BEC7-9DADB8B93FA5}" type="pres">
      <dgm:prSet presAssocID="{F1517159-CFF1-4BEE-8A9A-C2743E0E94DC}" presName="connTx" presStyleLbl="parChTrans1D2" presStyleIdx="0" presStyleCnt="2"/>
      <dgm:spPr/>
      <dgm:t>
        <a:bodyPr/>
        <a:lstStyle/>
        <a:p>
          <a:endParaRPr lang="nb-NO"/>
        </a:p>
      </dgm:t>
    </dgm:pt>
    <dgm:pt modelId="{38B5FC3D-170F-45F9-8E8F-CA477D62F142}" type="pres">
      <dgm:prSet presAssocID="{336A2798-A8AB-47B2-94F6-8F10F907AC04}" presName="root2" presStyleCnt="0"/>
      <dgm:spPr/>
      <dgm:t>
        <a:bodyPr/>
        <a:lstStyle/>
        <a:p>
          <a:endParaRPr lang="en-US"/>
        </a:p>
      </dgm:t>
    </dgm:pt>
    <dgm:pt modelId="{6B765DDE-9522-4E4D-AD1B-27FF576247F5}" type="pres">
      <dgm:prSet presAssocID="{336A2798-A8AB-47B2-94F6-8F10F907AC04}" presName="LevelTwoTextNode" presStyleLbl="node2" presStyleIdx="0" presStyleCnt="2" custScaleX="38915" custScaleY="19702" custLinFactNeighborX="-17303" custLinFactNeighborY="-5785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B57F589-A7B7-42D9-8E48-481A737168F8}" type="pres">
      <dgm:prSet presAssocID="{336A2798-A8AB-47B2-94F6-8F10F907AC04}" presName="level3hierChild" presStyleCnt="0"/>
      <dgm:spPr/>
      <dgm:t>
        <a:bodyPr/>
        <a:lstStyle/>
        <a:p>
          <a:endParaRPr lang="en-US"/>
        </a:p>
      </dgm:t>
    </dgm:pt>
    <dgm:pt modelId="{CA1765F0-1F11-410F-9BF5-69A215E813BA}" type="pres">
      <dgm:prSet presAssocID="{157EE59F-3AE2-4CB7-B502-D10C251A02BC}" presName="conn2-1" presStyleLbl="parChTrans1D3" presStyleIdx="0" presStyleCnt="4"/>
      <dgm:spPr/>
      <dgm:t>
        <a:bodyPr/>
        <a:lstStyle/>
        <a:p>
          <a:endParaRPr lang="nb-NO"/>
        </a:p>
      </dgm:t>
    </dgm:pt>
    <dgm:pt modelId="{12304BAA-C0D2-460A-8731-CCB05151E94F}" type="pres">
      <dgm:prSet presAssocID="{157EE59F-3AE2-4CB7-B502-D10C251A02BC}" presName="connTx" presStyleLbl="parChTrans1D3" presStyleIdx="0" presStyleCnt="4"/>
      <dgm:spPr/>
      <dgm:t>
        <a:bodyPr/>
        <a:lstStyle/>
        <a:p>
          <a:endParaRPr lang="nb-NO"/>
        </a:p>
      </dgm:t>
    </dgm:pt>
    <dgm:pt modelId="{57508B72-1BF1-40E8-9D94-A0FFE8563325}" type="pres">
      <dgm:prSet presAssocID="{F781C82A-E311-4137-A3F5-088058C7C60B}" presName="root2" presStyleCnt="0"/>
      <dgm:spPr/>
      <dgm:t>
        <a:bodyPr/>
        <a:lstStyle/>
        <a:p>
          <a:endParaRPr lang="en-US"/>
        </a:p>
      </dgm:t>
    </dgm:pt>
    <dgm:pt modelId="{0523227A-3725-48CE-A189-8C49E99F89C7}" type="pres">
      <dgm:prSet presAssocID="{F781C82A-E311-4137-A3F5-088058C7C60B}" presName="LevelTwoTextNode" presStyleLbl="node3" presStyleIdx="0" presStyleCnt="4" custScaleX="28032" custScaleY="31250" custLinFactNeighborX="6693" custLinFactNeighborY="-844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B3E2DCD-6080-4242-9D54-3B47E9840C09}" type="pres">
      <dgm:prSet presAssocID="{F781C82A-E311-4137-A3F5-088058C7C60B}" presName="level3hierChild" presStyleCnt="0"/>
      <dgm:spPr/>
      <dgm:t>
        <a:bodyPr/>
        <a:lstStyle/>
        <a:p>
          <a:endParaRPr lang="en-US"/>
        </a:p>
      </dgm:t>
    </dgm:pt>
    <dgm:pt modelId="{7BF9C3DF-A378-4D6D-8655-AAA6861FFD0E}" type="pres">
      <dgm:prSet presAssocID="{CB9B27B9-4A2E-4D10-9406-AF3143F6A1C6}" presName="conn2-1" presStyleLbl="parChTrans1D4" presStyleIdx="0" presStyleCnt="10"/>
      <dgm:spPr/>
      <dgm:t>
        <a:bodyPr/>
        <a:lstStyle/>
        <a:p>
          <a:endParaRPr lang="nb-NO"/>
        </a:p>
      </dgm:t>
    </dgm:pt>
    <dgm:pt modelId="{15A1ED8B-D853-467F-B017-789C70E805D8}" type="pres">
      <dgm:prSet presAssocID="{CB9B27B9-4A2E-4D10-9406-AF3143F6A1C6}" presName="connTx" presStyleLbl="parChTrans1D4" presStyleIdx="0" presStyleCnt="10"/>
      <dgm:spPr/>
      <dgm:t>
        <a:bodyPr/>
        <a:lstStyle/>
        <a:p>
          <a:endParaRPr lang="nb-NO"/>
        </a:p>
      </dgm:t>
    </dgm:pt>
    <dgm:pt modelId="{5E2CA7C5-0EFC-4FCC-AEF4-A09E0D282AAB}" type="pres">
      <dgm:prSet presAssocID="{DA310752-B49F-456A-8888-970E712BA858}" presName="root2" presStyleCnt="0"/>
      <dgm:spPr/>
      <dgm:t>
        <a:bodyPr/>
        <a:lstStyle/>
        <a:p>
          <a:endParaRPr lang="en-US"/>
        </a:p>
      </dgm:t>
    </dgm:pt>
    <dgm:pt modelId="{6EAA665B-FF2F-4362-8D6C-897D81EE45C0}" type="pres">
      <dgm:prSet presAssocID="{DA310752-B49F-456A-8888-970E712BA858}" presName="LevelTwoTextNode" presStyleLbl="node4" presStyleIdx="0" presStyleCnt="10" custScaleX="41906" custScaleY="14650" custLinFactNeighborX="13604" custLinFactNeighborY="27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7E38338-1E64-4C03-84FE-53229CD5AA91}" type="pres">
      <dgm:prSet presAssocID="{DA310752-B49F-456A-8888-970E712BA858}" presName="level3hierChild" presStyleCnt="0"/>
      <dgm:spPr/>
      <dgm:t>
        <a:bodyPr/>
        <a:lstStyle/>
        <a:p>
          <a:endParaRPr lang="en-US"/>
        </a:p>
      </dgm:t>
    </dgm:pt>
    <dgm:pt modelId="{1F943443-4F18-4519-B41B-2ACF9701ABA2}" type="pres">
      <dgm:prSet presAssocID="{0A702C41-73CD-4106-85C6-50F07BFD3F99}" presName="conn2-1" presStyleLbl="parChTrans1D4" presStyleIdx="1" presStyleCnt="10"/>
      <dgm:spPr/>
      <dgm:t>
        <a:bodyPr/>
        <a:lstStyle/>
        <a:p>
          <a:endParaRPr lang="nb-NO"/>
        </a:p>
      </dgm:t>
    </dgm:pt>
    <dgm:pt modelId="{A5097978-6A59-448D-B024-86FB7A889C3E}" type="pres">
      <dgm:prSet presAssocID="{0A702C41-73CD-4106-85C6-50F07BFD3F99}" presName="connTx" presStyleLbl="parChTrans1D4" presStyleIdx="1" presStyleCnt="10"/>
      <dgm:spPr/>
      <dgm:t>
        <a:bodyPr/>
        <a:lstStyle/>
        <a:p>
          <a:endParaRPr lang="nb-NO"/>
        </a:p>
      </dgm:t>
    </dgm:pt>
    <dgm:pt modelId="{78EFEECA-4E93-46F2-BBDD-207B2F61866C}" type="pres">
      <dgm:prSet presAssocID="{CB163209-85E0-4984-87B4-808EFE42BB18}" presName="root2" presStyleCnt="0"/>
      <dgm:spPr/>
      <dgm:t>
        <a:bodyPr/>
        <a:lstStyle/>
        <a:p>
          <a:endParaRPr lang="en-US"/>
        </a:p>
      </dgm:t>
    </dgm:pt>
    <dgm:pt modelId="{C957C18B-CDE2-4D5E-AF7D-6E2ACC6D52AD}" type="pres">
      <dgm:prSet presAssocID="{CB163209-85E0-4984-87B4-808EFE42BB18}" presName="LevelTwoTextNode" presStyleLbl="node4" presStyleIdx="1" presStyleCnt="10" custScaleX="41906" custScaleY="14443" custLinFactNeighborX="13604" custLinFactNeighborY="-9564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5571943-2658-4BCC-8EA4-BF4D97C7F10C}" type="pres">
      <dgm:prSet presAssocID="{CB163209-85E0-4984-87B4-808EFE42BB18}" presName="level3hierChild" presStyleCnt="0"/>
      <dgm:spPr/>
      <dgm:t>
        <a:bodyPr/>
        <a:lstStyle/>
        <a:p>
          <a:endParaRPr lang="en-US"/>
        </a:p>
      </dgm:t>
    </dgm:pt>
    <dgm:pt modelId="{77BC5C72-AEB8-40A5-A8B9-081CBD008B43}" type="pres">
      <dgm:prSet presAssocID="{779ED481-2DB7-4103-82BF-941D61BB2295}" presName="conn2-1" presStyleLbl="parChTrans1D4" presStyleIdx="2" presStyleCnt="10"/>
      <dgm:spPr/>
      <dgm:t>
        <a:bodyPr/>
        <a:lstStyle/>
        <a:p>
          <a:endParaRPr lang="nb-NO"/>
        </a:p>
      </dgm:t>
    </dgm:pt>
    <dgm:pt modelId="{A5A16FD9-0D21-464A-845B-20072F7E6C75}" type="pres">
      <dgm:prSet presAssocID="{779ED481-2DB7-4103-82BF-941D61BB2295}" presName="connTx" presStyleLbl="parChTrans1D4" presStyleIdx="2" presStyleCnt="10"/>
      <dgm:spPr/>
      <dgm:t>
        <a:bodyPr/>
        <a:lstStyle/>
        <a:p>
          <a:endParaRPr lang="nb-NO"/>
        </a:p>
      </dgm:t>
    </dgm:pt>
    <dgm:pt modelId="{A5EB4A44-B438-49D3-BB52-B55CCFCAFC54}" type="pres">
      <dgm:prSet presAssocID="{04EB8BC6-7828-403E-BC24-1C56C5983E58}" presName="root2" presStyleCnt="0"/>
      <dgm:spPr/>
      <dgm:t>
        <a:bodyPr/>
        <a:lstStyle/>
        <a:p>
          <a:endParaRPr lang="en-US"/>
        </a:p>
      </dgm:t>
    </dgm:pt>
    <dgm:pt modelId="{E3EE6958-44BB-4403-8777-06322C95692A}" type="pres">
      <dgm:prSet presAssocID="{04EB8BC6-7828-403E-BC24-1C56C5983E58}" presName="LevelTwoTextNode" presStyleLbl="node4" presStyleIdx="2" presStyleCnt="10" custScaleX="42272" custScaleY="16565" custLinFactNeighborX="13604" custLinFactNeighborY="-1920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3666B14-F388-4316-8DE0-576969D64D02}" type="pres">
      <dgm:prSet presAssocID="{04EB8BC6-7828-403E-BC24-1C56C5983E58}" presName="level3hierChild" presStyleCnt="0"/>
      <dgm:spPr/>
      <dgm:t>
        <a:bodyPr/>
        <a:lstStyle/>
        <a:p>
          <a:endParaRPr lang="en-US"/>
        </a:p>
      </dgm:t>
    </dgm:pt>
    <dgm:pt modelId="{8E54192A-0C4D-480B-8148-2AB781A53B72}" type="pres">
      <dgm:prSet presAssocID="{714F82D0-B7D1-455B-BD81-A339F9EDF4F0}" presName="conn2-1" presStyleLbl="parChTrans1D3" presStyleIdx="1" presStyleCnt="4"/>
      <dgm:spPr/>
      <dgm:t>
        <a:bodyPr/>
        <a:lstStyle/>
        <a:p>
          <a:endParaRPr lang="nb-NO"/>
        </a:p>
      </dgm:t>
    </dgm:pt>
    <dgm:pt modelId="{9CC9FE33-801D-487A-A333-0CDC61D9F2EE}" type="pres">
      <dgm:prSet presAssocID="{714F82D0-B7D1-455B-BD81-A339F9EDF4F0}" presName="connTx" presStyleLbl="parChTrans1D3" presStyleIdx="1" presStyleCnt="4"/>
      <dgm:spPr/>
      <dgm:t>
        <a:bodyPr/>
        <a:lstStyle/>
        <a:p>
          <a:endParaRPr lang="nb-NO"/>
        </a:p>
      </dgm:t>
    </dgm:pt>
    <dgm:pt modelId="{94E882C3-8984-4768-A6E5-6D3933E3C975}" type="pres">
      <dgm:prSet presAssocID="{50B469C6-9B23-48F8-B5E7-3E7135765548}" presName="root2" presStyleCnt="0"/>
      <dgm:spPr/>
      <dgm:t>
        <a:bodyPr/>
        <a:lstStyle/>
        <a:p>
          <a:endParaRPr lang="en-US"/>
        </a:p>
      </dgm:t>
    </dgm:pt>
    <dgm:pt modelId="{37D94C60-E1BE-42BF-9F3D-450D410D755D}" type="pres">
      <dgm:prSet presAssocID="{50B469C6-9B23-48F8-B5E7-3E7135765548}" presName="LevelTwoTextNode" presStyleLbl="node3" presStyleIdx="1" presStyleCnt="4" custScaleX="33882" custScaleY="28393" custLinFactNeighborX="3115" custLinFactNeighborY="-25327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D6A3CB0E-955D-4DBF-A506-7E81CFB4CA14}" type="pres">
      <dgm:prSet presAssocID="{50B469C6-9B23-48F8-B5E7-3E7135765548}" presName="level3hierChild" presStyleCnt="0"/>
      <dgm:spPr/>
      <dgm:t>
        <a:bodyPr/>
        <a:lstStyle/>
        <a:p>
          <a:endParaRPr lang="en-US"/>
        </a:p>
      </dgm:t>
    </dgm:pt>
    <dgm:pt modelId="{77B88F86-FE46-44E0-92DF-4AAE0073765C}" type="pres">
      <dgm:prSet presAssocID="{FA0B9F67-0F19-4954-9CA4-7414BC55438A}" presName="conn2-1" presStyleLbl="parChTrans1D4" presStyleIdx="3" presStyleCnt="10"/>
      <dgm:spPr/>
      <dgm:t>
        <a:bodyPr/>
        <a:lstStyle/>
        <a:p>
          <a:endParaRPr lang="nb-NO"/>
        </a:p>
      </dgm:t>
    </dgm:pt>
    <dgm:pt modelId="{A9496A2D-CABA-4CF2-9EBE-288B12975A0F}" type="pres">
      <dgm:prSet presAssocID="{FA0B9F67-0F19-4954-9CA4-7414BC55438A}" presName="connTx" presStyleLbl="parChTrans1D4" presStyleIdx="3" presStyleCnt="10"/>
      <dgm:spPr/>
      <dgm:t>
        <a:bodyPr/>
        <a:lstStyle/>
        <a:p>
          <a:endParaRPr lang="nb-NO"/>
        </a:p>
      </dgm:t>
    </dgm:pt>
    <dgm:pt modelId="{8E8EB168-EF68-45CE-A145-B98DD6EC560C}" type="pres">
      <dgm:prSet presAssocID="{35D56482-C841-4B58-9FA4-57A685AAF024}" presName="root2" presStyleCnt="0"/>
      <dgm:spPr/>
      <dgm:t>
        <a:bodyPr/>
        <a:lstStyle/>
        <a:p>
          <a:endParaRPr lang="en-US"/>
        </a:p>
      </dgm:t>
    </dgm:pt>
    <dgm:pt modelId="{346C1B7F-9240-402A-B8F1-DE8BF7F6C785}" type="pres">
      <dgm:prSet presAssocID="{35D56482-C841-4B58-9FA4-57A685AAF024}" presName="LevelTwoTextNode" presStyleLbl="node4" presStyleIdx="3" presStyleCnt="10" custScaleX="42122" custScaleY="16564" custLinFactNeighborX="13334" custLinFactNeighborY="-21726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A5E4C3B0-EF36-4299-8273-C6400CCE355D}" type="pres">
      <dgm:prSet presAssocID="{35D56482-C841-4B58-9FA4-57A685AAF024}" presName="level3hierChild" presStyleCnt="0"/>
      <dgm:spPr/>
      <dgm:t>
        <a:bodyPr/>
        <a:lstStyle/>
        <a:p>
          <a:endParaRPr lang="en-US"/>
        </a:p>
      </dgm:t>
    </dgm:pt>
    <dgm:pt modelId="{83BA56BF-BCE5-48A6-BCCD-5B056D2E4D83}" type="pres">
      <dgm:prSet presAssocID="{4BB61CAF-A925-41E6-90A3-489B48367373}" presName="conn2-1" presStyleLbl="parChTrans1D4" presStyleIdx="4" presStyleCnt="10"/>
      <dgm:spPr/>
      <dgm:t>
        <a:bodyPr/>
        <a:lstStyle/>
        <a:p>
          <a:endParaRPr lang="nb-NO"/>
        </a:p>
      </dgm:t>
    </dgm:pt>
    <dgm:pt modelId="{7C95C5C8-85F4-4836-9500-5792AF768B35}" type="pres">
      <dgm:prSet presAssocID="{4BB61CAF-A925-41E6-90A3-489B48367373}" presName="connTx" presStyleLbl="parChTrans1D4" presStyleIdx="4" presStyleCnt="10"/>
      <dgm:spPr/>
      <dgm:t>
        <a:bodyPr/>
        <a:lstStyle/>
        <a:p>
          <a:endParaRPr lang="nb-NO"/>
        </a:p>
      </dgm:t>
    </dgm:pt>
    <dgm:pt modelId="{DEDE32BB-57C7-4367-B68D-C59E9CF20311}" type="pres">
      <dgm:prSet presAssocID="{3933FB51-8272-42E2-8DAD-4998C69EC802}" presName="root2" presStyleCnt="0"/>
      <dgm:spPr/>
      <dgm:t>
        <a:bodyPr/>
        <a:lstStyle/>
        <a:p>
          <a:endParaRPr lang="en-US"/>
        </a:p>
      </dgm:t>
    </dgm:pt>
    <dgm:pt modelId="{E127B88F-55EC-445E-BC86-59727525DA3E}" type="pres">
      <dgm:prSet presAssocID="{3933FB51-8272-42E2-8DAD-4998C69EC802}" presName="LevelTwoTextNode" presStyleLbl="node4" presStyleIdx="4" presStyleCnt="10" custScaleX="42176" custScaleY="14805" custLinFactNeighborX="13334" custLinFactNeighborY="-3348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995FC82-69A6-41A5-A347-100C4CCEB402}" type="pres">
      <dgm:prSet presAssocID="{3933FB51-8272-42E2-8DAD-4998C69EC802}" presName="level3hierChild" presStyleCnt="0"/>
      <dgm:spPr/>
      <dgm:t>
        <a:bodyPr/>
        <a:lstStyle/>
        <a:p>
          <a:endParaRPr lang="en-US"/>
        </a:p>
      </dgm:t>
    </dgm:pt>
    <dgm:pt modelId="{6FCD90B2-2266-4803-B30C-C68B149CED68}" type="pres">
      <dgm:prSet presAssocID="{38F30F3A-1E14-402F-BB91-DCA73E4F5FE7}" presName="conn2-1" presStyleLbl="parChTrans1D2" presStyleIdx="1" presStyleCnt="2"/>
      <dgm:spPr/>
      <dgm:t>
        <a:bodyPr/>
        <a:lstStyle/>
        <a:p>
          <a:endParaRPr lang="nb-NO"/>
        </a:p>
      </dgm:t>
    </dgm:pt>
    <dgm:pt modelId="{C7A2FBCF-D962-4379-A956-297B04D2B0DB}" type="pres">
      <dgm:prSet presAssocID="{38F30F3A-1E14-402F-BB91-DCA73E4F5FE7}" presName="connTx" presStyleLbl="parChTrans1D2" presStyleIdx="1" presStyleCnt="2"/>
      <dgm:spPr/>
      <dgm:t>
        <a:bodyPr/>
        <a:lstStyle/>
        <a:p>
          <a:endParaRPr lang="nb-NO"/>
        </a:p>
      </dgm:t>
    </dgm:pt>
    <dgm:pt modelId="{7E783F8C-8163-43D9-AD4D-5EFE74B5B296}" type="pres">
      <dgm:prSet presAssocID="{4D8E473C-283A-4A7A-B156-5262CCDDED2C}" presName="root2" presStyleCnt="0"/>
      <dgm:spPr/>
      <dgm:t>
        <a:bodyPr/>
        <a:lstStyle/>
        <a:p>
          <a:endParaRPr lang="en-US"/>
        </a:p>
      </dgm:t>
    </dgm:pt>
    <dgm:pt modelId="{0982C895-8C8C-4EE5-BEA8-676097F91F7C}" type="pres">
      <dgm:prSet presAssocID="{4D8E473C-283A-4A7A-B156-5262CCDDED2C}" presName="LevelTwoTextNode" presStyleLbl="node2" presStyleIdx="1" presStyleCnt="2" custScaleX="40564" custScaleY="20190" custLinFactNeighborX="-17303" custLinFactNeighborY="-3043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0A15AAC6-509E-4319-9D06-737C04293D7A}" type="pres">
      <dgm:prSet presAssocID="{4D8E473C-283A-4A7A-B156-5262CCDDED2C}" presName="level3hierChild" presStyleCnt="0"/>
      <dgm:spPr/>
      <dgm:t>
        <a:bodyPr/>
        <a:lstStyle/>
        <a:p>
          <a:endParaRPr lang="en-US"/>
        </a:p>
      </dgm:t>
    </dgm:pt>
    <dgm:pt modelId="{6AD2B196-B8C3-4EA3-9467-DC2CA5C30BE5}" type="pres">
      <dgm:prSet presAssocID="{48C1B357-75C6-4BD8-A375-23D83805D387}" presName="conn2-1" presStyleLbl="parChTrans1D3" presStyleIdx="2" presStyleCnt="4"/>
      <dgm:spPr/>
      <dgm:t>
        <a:bodyPr/>
        <a:lstStyle/>
        <a:p>
          <a:endParaRPr lang="nb-NO"/>
        </a:p>
      </dgm:t>
    </dgm:pt>
    <dgm:pt modelId="{60CDC224-F275-4264-AD03-9F257E35FAB5}" type="pres">
      <dgm:prSet presAssocID="{48C1B357-75C6-4BD8-A375-23D83805D387}" presName="connTx" presStyleLbl="parChTrans1D3" presStyleIdx="2" presStyleCnt="4"/>
      <dgm:spPr/>
      <dgm:t>
        <a:bodyPr/>
        <a:lstStyle/>
        <a:p>
          <a:endParaRPr lang="nb-NO"/>
        </a:p>
      </dgm:t>
    </dgm:pt>
    <dgm:pt modelId="{BB6009B3-0516-4260-8CCE-15514770DA6C}" type="pres">
      <dgm:prSet presAssocID="{9FE3E3F9-21A8-4E50-8FBA-4BAC11DCEBDD}" presName="root2" presStyleCnt="0"/>
      <dgm:spPr/>
      <dgm:t>
        <a:bodyPr/>
        <a:lstStyle/>
        <a:p>
          <a:endParaRPr lang="en-US"/>
        </a:p>
      </dgm:t>
    </dgm:pt>
    <dgm:pt modelId="{DE3C2F60-6330-4792-BFEC-98B72BFF1CE2}" type="pres">
      <dgm:prSet presAssocID="{9FE3E3F9-21A8-4E50-8FBA-4BAC11DCEBDD}" presName="LevelTwoTextNode" presStyleLbl="node3" presStyleIdx="2" presStyleCnt="4" custScaleX="27266" custScaleY="29926" custLinFactNeighborX="5650" custLinFactNeighborY="-26739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7B30D3D1-96EC-478A-BE37-1242DE562996}" type="pres">
      <dgm:prSet presAssocID="{9FE3E3F9-21A8-4E50-8FBA-4BAC11DCEBDD}" presName="level3hierChild" presStyleCnt="0"/>
      <dgm:spPr/>
      <dgm:t>
        <a:bodyPr/>
        <a:lstStyle/>
        <a:p>
          <a:endParaRPr lang="en-US"/>
        </a:p>
      </dgm:t>
    </dgm:pt>
    <dgm:pt modelId="{DFA7C789-4489-4E9B-9C21-9684FFA493AC}" type="pres">
      <dgm:prSet presAssocID="{4F3942A1-AA0A-4B13-9D19-41C08EE449F6}" presName="conn2-1" presStyleLbl="parChTrans1D4" presStyleIdx="5" presStyleCnt="10"/>
      <dgm:spPr/>
      <dgm:t>
        <a:bodyPr/>
        <a:lstStyle/>
        <a:p>
          <a:endParaRPr lang="nb-NO"/>
        </a:p>
      </dgm:t>
    </dgm:pt>
    <dgm:pt modelId="{5408A686-49B6-4D15-A0F0-35E620657DFB}" type="pres">
      <dgm:prSet presAssocID="{4F3942A1-AA0A-4B13-9D19-41C08EE449F6}" presName="connTx" presStyleLbl="parChTrans1D4" presStyleIdx="5" presStyleCnt="10"/>
      <dgm:spPr/>
      <dgm:t>
        <a:bodyPr/>
        <a:lstStyle/>
        <a:p>
          <a:endParaRPr lang="nb-NO"/>
        </a:p>
      </dgm:t>
    </dgm:pt>
    <dgm:pt modelId="{2CB6A29C-E4D1-411D-84DD-A66441154197}" type="pres">
      <dgm:prSet presAssocID="{9239B4D7-F001-4016-B599-B36014827F70}" presName="root2" presStyleCnt="0"/>
      <dgm:spPr/>
      <dgm:t>
        <a:bodyPr/>
        <a:lstStyle/>
        <a:p>
          <a:endParaRPr lang="en-US"/>
        </a:p>
      </dgm:t>
    </dgm:pt>
    <dgm:pt modelId="{48EF5C98-8DF8-4A0C-BC21-D6E1D2D43FEC}" type="pres">
      <dgm:prSet presAssocID="{9239B4D7-F001-4016-B599-B36014827F70}" presName="LevelTwoTextNode" presStyleLbl="node4" presStyleIdx="5" presStyleCnt="10" custScaleX="41563" custScaleY="14650" custLinFactNeighborX="16905" custLinFactNeighborY="-18723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4A31E10-1233-470A-ABE2-C428AEE33B2E}" type="pres">
      <dgm:prSet presAssocID="{9239B4D7-F001-4016-B599-B36014827F70}" presName="level3hierChild" presStyleCnt="0"/>
      <dgm:spPr/>
      <dgm:t>
        <a:bodyPr/>
        <a:lstStyle/>
        <a:p>
          <a:endParaRPr lang="en-US"/>
        </a:p>
      </dgm:t>
    </dgm:pt>
    <dgm:pt modelId="{C33902F8-5126-4AE5-A613-1E50AF581F43}" type="pres">
      <dgm:prSet presAssocID="{36DF87A8-164E-4AE3-B19D-7BB74222465E}" presName="conn2-1" presStyleLbl="parChTrans1D4" presStyleIdx="6" presStyleCnt="10"/>
      <dgm:spPr/>
      <dgm:t>
        <a:bodyPr/>
        <a:lstStyle/>
        <a:p>
          <a:endParaRPr lang="nb-NO"/>
        </a:p>
      </dgm:t>
    </dgm:pt>
    <dgm:pt modelId="{E78F4119-B9C5-4A46-A36E-264B55C324F3}" type="pres">
      <dgm:prSet presAssocID="{36DF87A8-164E-4AE3-B19D-7BB74222465E}" presName="connTx" presStyleLbl="parChTrans1D4" presStyleIdx="6" presStyleCnt="10"/>
      <dgm:spPr/>
      <dgm:t>
        <a:bodyPr/>
        <a:lstStyle/>
        <a:p>
          <a:endParaRPr lang="nb-NO"/>
        </a:p>
      </dgm:t>
    </dgm:pt>
    <dgm:pt modelId="{92F0D6B0-3217-443F-A986-95C69521F70F}" type="pres">
      <dgm:prSet presAssocID="{8FB09437-9AD4-4CAF-811E-391910BABF95}" presName="root2" presStyleCnt="0"/>
      <dgm:spPr/>
      <dgm:t>
        <a:bodyPr/>
        <a:lstStyle/>
        <a:p>
          <a:endParaRPr lang="en-US"/>
        </a:p>
      </dgm:t>
    </dgm:pt>
    <dgm:pt modelId="{D1C911D4-56C3-4067-85E9-FB29A8DA19C9}" type="pres">
      <dgm:prSet presAssocID="{8FB09437-9AD4-4CAF-811E-391910BABF95}" presName="LevelTwoTextNode" presStyleLbl="node4" presStyleIdx="6" presStyleCnt="10" custScaleX="41556" custScaleY="14443" custLinFactNeighborX="16905" custLinFactNeighborY="-26330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92503B2F-EF09-405C-9D7E-3C69CADA2324}" type="pres">
      <dgm:prSet presAssocID="{8FB09437-9AD4-4CAF-811E-391910BABF95}" presName="level3hierChild" presStyleCnt="0"/>
      <dgm:spPr/>
      <dgm:t>
        <a:bodyPr/>
        <a:lstStyle/>
        <a:p>
          <a:endParaRPr lang="en-US"/>
        </a:p>
      </dgm:t>
    </dgm:pt>
    <dgm:pt modelId="{2481BDDD-03E9-4EC1-B599-5EB9FA2DD8CD}" type="pres">
      <dgm:prSet presAssocID="{81061F09-AA49-41A9-A6E6-DC3EDB5E4B23}" presName="conn2-1" presStyleLbl="parChTrans1D4" presStyleIdx="7" presStyleCnt="10"/>
      <dgm:spPr/>
      <dgm:t>
        <a:bodyPr/>
        <a:lstStyle/>
        <a:p>
          <a:endParaRPr lang="nb-NO"/>
        </a:p>
      </dgm:t>
    </dgm:pt>
    <dgm:pt modelId="{F8E581E6-306F-4232-B1F8-BE28E188F855}" type="pres">
      <dgm:prSet presAssocID="{81061F09-AA49-41A9-A6E6-DC3EDB5E4B23}" presName="connTx" presStyleLbl="parChTrans1D4" presStyleIdx="7" presStyleCnt="10"/>
      <dgm:spPr/>
      <dgm:t>
        <a:bodyPr/>
        <a:lstStyle/>
        <a:p>
          <a:endParaRPr lang="nb-NO"/>
        </a:p>
      </dgm:t>
    </dgm:pt>
    <dgm:pt modelId="{2976B72B-EAE0-4AA7-B88F-6728C3515615}" type="pres">
      <dgm:prSet presAssocID="{924D619D-42FB-4963-BC7B-C81CB9E0F10B}" presName="root2" presStyleCnt="0"/>
      <dgm:spPr/>
      <dgm:t>
        <a:bodyPr/>
        <a:lstStyle/>
        <a:p>
          <a:endParaRPr lang="en-US"/>
        </a:p>
      </dgm:t>
    </dgm:pt>
    <dgm:pt modelId="{D6CE9432-8311-4E8B-A420-8029D53174B7}" type="pres">
      <dgm:prSet presAssocID="{924D619D-42FB-4963-BC7B-C81CB9E0F10B}" presName="LevelTwoTextNode" presStyleLbl="node4" presStyleIdx="7" presStyleCnt="10" custScaleX="40904" custScaleY="17236" custLinFactNeighborX="16905" custLinFactNeighborY="-33251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38E60DC3-B24B-4FF5-916C-7104C2149559}" type="pres">
      <dgm:prSet presAssocID="{924D619D-42FB-4963-BC7B-C81CB9E0F10B}" presName="level3hierChild" presStyleCnt="0"/>
      <dgm:spPr/>
      <dgm:t>
        <a:bodyPr/>
        <a:lstStyle/>
        <a:p>
          <a:endParaRPr lang="en-US"/>
        </a:p>
      </dgm:t>
    </dgm:pt>
    <dgm:pt modelId="{1DB51366-41DD-464D-B2F6-10BC4FD53803}" type="pres">
      <dgm:prSet presAssocID="{012DF28D-0534-4887-B189-198F22717551}" presName="conn2-1" presStyleLbl="parChTrans1D3" presStyleIdx="3" presStyleCnt="4"/>
      <dgm:spPr/>
      <dgm:t>
        <a:bodyPr/>
        <a:lstStyle/>
        <a:p>
          <a:endParaRPr lang="nb-NO"/>
        </a:p>
      </dgm:t>
    </dgm:pt>
    <dgm:pt modelId="{CD5A228E-5B22-496E-B454-907FEEE93FF9}" type="pres">
      <dgm:prSet presAssocID="{012DF28D-0534-4887-B189-198F22717551}" presName="connTx" presStyleLbl="parChTrans1D3" presStyleIdx="3" presStyleCnt="4"/>
      <dgm:spPr/>
      <dgm:t>
        <a:bodyPr/>
        <a:lstStyle/>
        <a:p>
          <a:endParaRPr lang="nb-NO"/>
        </a:p>
      </dgm:t>
    </dgm:pt>
    <dgm:pt modelId="{FB50FCF6-E772-4985-9B26-FDAD5DAEF3F3}" type="pres">
      <dgm:prSet presAssocID="{BB85CBBF-8D0E-4DA6-9275-8A6894DA0C38}" presName="root2" presStyleCnt="0"/>
      <dgm:spPr/>
      <dgm:t>
        <a:bodyPr/>
        <a:lstStyle/>
        <a:p>
          <a:endParaRPr lang="en-US"/>
        </a:p>
      </dgm:t>
    </dgm:pt>
    <dgm:pt modelId="{168E7142-BADC-4AA0-B1EB-8F984B92F6B7}" type="pres">
      <dgm:prSet presAssocID="{BB85CBBF-8D0E-4DA6-9275-8A6894DA0C38}" presName="LevelTwoTextNode" presStyleLbl="node3" presStyleIdx="3" presStyleCnt="4" custScaleX="36315" custScaleY="30749" custLinFactNeighborX="1525" custLinFactNeighborY="-2623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D1EA639-1830-4196-BFA4-5377813BAC74}" type="pres">
      <dgm:prSet presAssocID="{BB85CBBF-8D0E-4DA6-9275-8A6894DA0C38}" presName="level3hierChild" presStyleCnt="0"/>
      <dgm:spPr/>
      <dgm:t>
        <a:bodyPr/>
        <a:lstStyle/>
        <a:p>
          <a:endParaRPr lang="en-US"/>
        </a:p>
      </dgm:t>
    </dgm:pt>
    <dgm:pt modelId="{3E231B85-3EC5-440B-82AF-BF0E86E39035}" type="pres">
      <dgm:prSet presAssocID="{CAAD5862-794F-401A-9E39-8059128D3443}" presName="conn2-1" presStyleLbl="parChTrans1D4" presStyleIdx="8" presStyleCnt="10"/>
      <dgm:spPr/>
      <dgm:t>
        <a:bodyPr/>
        <a:lstStyle/>
        <a:p>
          <a:endParaRPr lang="nb-NO"/>
        </a:p>
      </dgm:t>
    </dgm:pt>
    <dgm:pt modelId="{5AC40335-0DBE-456A-A671-DF295340D233}" type="pres">
      <dgm:prSet presAssocID="{CAAD5862-794F-401A-9E39-8059128D3443}" presName="connTx" presStyleLbl="parChTrans1D4" presStyleIdx="8" presStyleCnt="10"/>
      <dgm:spPr/>
      <dgm:t>
        <a:bodyPr/>
        <a:lstStyle/>
        <a:p>
          <a:endParaRPr lang="nb-NO"/>
        </a:p>
      </dgm:t>
    </dgm:pt>
    <dgm:pt modelId="{CF86720E-E8E4-45FB-BB65-3DE1B65AD95C}" type="pres">
      <dgm:prSet presAssocID="{348A1B51-AEA1-4C9A-9353-35B2EE3447A7}" presName="root2" presStyleCnt="0"/>
      <dgm:spPr/>
      <dgm:t>
        <a:bodyPr/>
        <a:lstStyle/>
        <a:p>
          <a:endParaRPr lang="en-US"/>
        </a:p>
      </dgm:t>
    </dgm:pt>
    <dgm:pt modelId="{F554CE42-C916-4C02-8C51-030B5A20060C}" type="pres">
      <dgm:prSet presAssocID="{348A1B51-AEA1-4C9A-9353-35B2EE3447A7}" presName="LevelTwoTextNode" presStyleLbl="node4" presStyleIdx="8" presStyleCnt="10" custScaleX="40840" custScaleY="16564" custLinFactNeighborX="17543" custLinFactNeighborY="-20922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F501B3CF-3F2C-4B8A-BCC8-69E76C9E3115}" type="pres">
      <dgm:prSet presAssocID="{348A1B51-AEA1-4C9A-9353-35B2EE3447A7}" presName="level3hierChild" presStyleCnt="0"/>
      <dgm:spPr/>
      <dgm:t>
        <a:bodyPr/>
        <a:lstStyle/>
        <a:p>
          <a:endParaRPr lang="en-US"/>
        </a:p>
      </dgm:t>
    </dgm:pt>
    <dgm:pt modelId="{C3073BF5-ECBE-4C83-8C19-801A0F964A06}" type="pres">
      <dgm:prSet presAssocID="{7B6D74D0-FE33-4A1D-BE80-885AF1E86EB0}" presName="conn2-1" presStyleLbl="parChTrans1D4" presStyleIdx="9" presStyleCnt="10"/>
      <dgm:spPr/>
      <dgm:t>
        <a:bodyPr/>
        <a:lstStyle/>
        <a:p>
          <a:endParaRPr lang="nb-NO"/>
        </a:p>
      </dgm:t>
    </dgm:pt>
    <dgm:pt modelId="{A9EA62AA-4CE8-4658-B227-8FD4E5B72AF6}" type="pres">
      <dgm:prSet presAssocID="{7B6D74D0-FE33-4A1D-BE80-885AF1E86EB0}" presName="connTx" presStyleLbl="parChTrans1D4" presStyleIdx="9" presStyleCnt="10"/>
      <dgm:spPr/>
      <dgm:t>
        <a:bodyPr/>
        <a:lstStyle/>
        <a:p>
          <a:endParaRPr lang="nb-NO"/>
        </a:p>
      </dgm:t>
    </dgm:pt>
    <dgm:pt modelId="{E160C0DD-8B78-4FD4-AE6D-E0448FF8D77C}" type="pres">
      <dgm:prSet presAssocID="{E7DC0547-1B6C-491A-9082-E531117EBB01}" presName="root2" presStyleCnt="0"/>
      <dgm:spPr/>
      <dgm:t>
        <a:bodyPr/>
        <a:lstStyle/>
        <a:p>
          <a:endParaRPr lang="en-US"/>
        </a:p>
      </dgm:t>
    </dgm:pt>
    <dgm:pt modelId="{86617D3D-BE74-4D78-A02B-72449A9B078D}" type="pres">
      <dgm:prSet presAssocID="{E7DC0547-1B6C-491A-9082-E531117EBB01}" presName="LevelTwoTextNode" presStyleLbl="node4" presStyleIdx="9" presStyleCnt="10" custScaleX="40432" custScaleY="14805" custLinFactNeighborX="17543" custLinFactNeighborY="-27728">
        <dgm:presLayoutVars>
          <dgm:chPref val="3"/>
        </dgm:presLayoutVars>
      </dgm:prSet>
      <dgm:spPr/>
      <dgm:t>
        <a:bodyPr/>
        <a:lstStyle/>
        <a:p>
          <a:endParaRPr lang="nb-NO"/>
        </a:p>
      </dgm:t>
    </dgm:pt>
    <dgm:pt modelId="{6C31DFE5-FEFC-4E89-93ED-C668E5D36FF1}" type="pres">
      <dgm:prSet presAssocID="{E7DC0547-1B6C-491A-9082-E531117EBB01}" presName="level3hierChild" presStyleCnt="0"/>
      <dgm:spPr/>
      <dgm:t>
        <a:bodyPr/>
        <a:lstStyle/>
        <a:p>
          <a:endParaRPr lang="en-US"/>
        </a:p>
      </dgm:t>
    </dgm:pt>
  </dgm:ptLst>
  <dgm:cxnLst>
    <dgm:cxn modelId="{1BEF9062-FE63-4B75-B5FB-ED156BC768B6}" type="presOf" srcId="{7B6D74D0-FE33-4A1D-BE80-885AF1E86EB0}" destId="{C3073BF5-ECBE-4C83-8C19-801A0F964A06}" srcOrd="0" destOrd="0" presId="urn:microsoft.com/office/officeart/2005/8/layout/hierarchy2"/>
    <dgm:cxn modelId="{D8F1071E-B760-4A96-81D0-A00EEA007E7F}" type="presOf" srcId="{7B6D74D0-FE33-4A1D-BE80-885AF1E86EB0}" destId="{A9EA62AA-4CE8-4658-B227-8FD4E5B72AF6}" srcOrd="1" destOrd="0" presId="urn:microsoft.com/office/officeart/2005/8/layout/hierarchy2"/>
    <dgm:cxn modelId="{A98CBAE8-E248-4A16-84BE-3948B32D203F}" type="presOf" srcId="{012DF28D-0534-4887-B189-198F22717551}" destId="{1DB51366-41DD-464D-B2F6-10BC4FD53803}" srcOrd="0" destOrd="0" presId="urn:microsoft.com/office/officeart/2005/8/layout/hierarchy2"/>
    <dgm:cxn modelId="{069CF6C4-ACFF-4696-A17C-2E72F4A1D982}" type="presOf" srcId="{BB85CBBF-8D0E-4DA6-9275-8A6894DA0C38}" destId="{168E7142-BADC-4AA0-B1EB-8F984B92F6B7}" srcOrd="0" destOrd="0" presId="urn:microsoft.com/office/officeart/2005/8/layout/hierarchy2"/>
    <dgm:cxn modelId="{04018D93-E1C5-4C19-976E-CC8D3D9CD89A}" type="presOf" srcId="{E7DC0547-1B6C-491A-9082-E531117EBB01}" destId="{86617D3D-BE74-4D78-A02B-72449A9B078D}" srcOrd="0" destOrd="0" presId="urn:microsoft.com/office/officeart/2005/8/layout/hierarchy2"/>
    <dgm:cxn modelId="{45D27C8E-A9E4-4B02-BE2F-8D887C6B6AEA}" type="presOf" srcId="{012DF28D-0534-4887-B189-198F22717551}" destId="{CD5A228E-5B22-496E-B454-907FEEE93FF9}" srcOrd="1" destOrd="0" presId="urn:microsoft.com/office/officeart/2005/8/layout/hierarchy2"/>
    <dgm:cxn modelId="{5CA7AEAB-EEF9-404D-96FE-6E9D5D108063}" type="presOf" srcId="{F1517159-CFF1-4BEE-8A9A-C2743E0E94DC}" destId="{7D2E238A-80B0-4BB6-BEC7-9DADB8B93FA5}" srcOrd="1" destOrd="0" presId="urn:microsoft.com/office/officeart/2005/8/layout/hierarchy2"/>
    <dgm:cxn modelId="{F306340A-95A2-4A3A-BFA0-96E7C8B7DDC1}" srcId="{4D8E473C-283A-4A7A-B156-5262CCDDED2C}" destId="{9FE3E3F9-21A8-4E50-8FBA-4BAC11DCEBDD}" srcOrd="0" destOrd="0" parTransId="{48C1B357-75C6-4BD8-A375-23D83805D387}" sibTransId="{28E9D8DB-4E69-4296-9F30-F224A94A9938}"/>
    <dgm:cxn modelId="{96B05C21-ADBE-4D71-A25C-EA70CEE340FA}" type="presOf" srcId="{81061F09-AA49-41A9-A6E6-DC3EDB5E4B23}" destId="{F8E581E6-306F-4232-B1F8-BE28E188F855}" srcOrd="1" destOrd="0" presId="urn:microsoft.com/office/officeart/2005/8/layout/hierarchy2"/>
    <dgm:cxn modelId="{B16DA025-568A-4549-8F86-1C3B0D2D657D}" type="presOf" srcId="{38F30F3A-1E14-402F-BB91-DCA73E4F5FE7}" destId="{C7A2FBCF-D962-4379-A956-297B04D2B0DB}" srcOrd="1" destOrd="0" presId="urn:microsoft.com/office/officeart/2005/8/layout/hierarchy2"/>
    <dgm:cxn modelId="{EA8D4D6D-9873-4E0F-8E9C-78C4985EA862}" srcId="{9FE3E3F9-21A8-4E50-8FBA-4BAC11DCEBDD}" destId="{924D619D-42FB-4963-BC7B-C81CB9E0F10B}" srcOrd="2" destOrd="0" parTransId="{81061F09-AA49-41A9-A6E6-DC3EDB5E4B23}" sibTransId="{6C0C595F-A505-4933-9F80-955A8A5B152B}"/>
    <dgm:cxn modelId="{3C0CCDE8-80BB-47F1-AF2C-996833F27457}" type="presOf" srcId="{F1517159-CFF1-4BEE-8A9A-C2743E0E94DC}" destId="{AED25C98-12E0-4E51-A749-0AE9BF503D27}" srcOrd="0" destOrd="0" presId="urn:microsoft.com/office/officeart/2005/8/layout/hierarchy2"/>
    <dgm:cxn modelId="{F83BEC44-C8F0-44E6-922A-EB14F3B453B6}" type="presOf" srcId="{4F3942A1-AA0A-4B13-9D19-41C08EE449F6}" destId="{5408A686-49B6-4D15-A0F0-35E620657DFB}" srcOrd="1" destOrd="0" presId="urn:microsoft.com/office/officeart/2005/8/layout/hierarchy2"/>
    <dgm:cxn modelId="{0BB8F9F8-C350-444A-8CB3-A4CFF229387C}" srcId="{BB85CBBF-8D0E-4DA6-9275-8A6894DA0C38}" destId="{E7DC0547-1B6C-491A-9082-E531117EBB01}" srcOrd="1" destOrd="0" parTransId="{7B6D74D0-FE33-4A1D-BE80-885AF1E86EB0}" sibTransId="{9F5A155F-2952-412D-8481-A0181F84E0F1}"/>
    <dgm:cxn modelId="{4F2D8E60-662A-4603-81A4-D748509F0D0D}" type="presOf" srcId="{FA0B9F67-0F19-4954-9CA4-7414BC55438A}" destId="{A9496A2D-CABA-4CF2-9EBE-288B12975A0F}" srcOrd="1" destOrd="0" presId="urn:microsoft.com/office/officeart/2005/8/layout/hierarchy2"/>
    <dgm:cxn modelId="{0338D315-6A03-4DA7-8883-F0C75EAE588A}" srcId="{336A2798-A8AB-47B2-94F6-8F10F907AC04}" destId="{F781C82A-E311-4137-A3F5-088058C7C60B}" srcOrd="0" destOrd="0" parTransId="{157EE59F-3AE2-4CB7-B502-D10C251A02BC}" sibTransId="{323552A5-AE6E-49A8-829A-71E33AECFD2F}"/>
    <dgm:cxn modelId="{C10B6B40-F346-4663-87FA-392151C9F5E2}" srcId="{50B469C6-9B23-48F8-B5E7-3E7135765548}" destId="{3933FB51-8272-42E2-8DAD-4998C69EC802}" srcOrd="1" destOrd="0" parTransId="{4BB61CAF-A925-41E6-90A3-489B48367373}" sibTransId="{873CBC4A-E645-4B5C-A6BA-B5001E00C7AC}"/>
    <dgm:cxn modelId="{3E048595-7348-4713-BDF2-47545354E715}" type="presOf" srcId="{50B469C6-9B23-48F8-B5E7-3E7135765548}" destId="{37D94C60-E1BE-42BF-9F3D-450D410D755D}" srcOrd="0" destOrd="0" presId="urn:microsoft.com/office/officeart/2005/8/layout/hierarchy2"/>
    <dgm:cxn modelId="{72A306F0-9FE4-4454-8A5E-01FB8643B72A}" type="presOf" srcId="{E9FBF8F5-C21B-4D77-8FE5-7D3F824CC265}" destId="{0055351E-924B-4EE1-BCA6-177FB042561F}" srcOrd="0" destOrd="0" presId="urn:microsoft.com/office/officeart/2005/8/layout/hierarchy2"/>
    <dgm:cxn modelId="{62ABBC7B-F4F7-460A-BA79-7815233BDEDC}" type="presOf" srcId="{CAAD5862-794F-401A-9E39-8059128D3443}" destId="{3E231B85-3EC5-440B-82AF-BF0E86E39035}" srcOrd="0" destOrd="0" presId="urn:microsoft.com/office/officeart/2005/8/layout/hierarchy2"/>
    <dgm:cxn modelId="{4F6B80C2-5E20-4AEF-B0E9-3750A3EE9E4E}" type="presOf" srcId="{48C1B357-75C6-4BD8-A375-23D83805D387}" destId="{6AD2B196-B8C3-4EA3-9467-DC2CA5C30BE5}" srcOrd="0" destOrd="0" presId="urn:microsoft.com/office/officeart/2005/8/layout/hierarchy2"/>
    <dgm:cxn modelId="{FA016484-4B2A-49A9-9FE4-BC5EAD25299B}" srcId="{E9FBF8F5-C21B-4D77-8FE5-7D3F824CC265}" destId="{336A2798-A8AB-47B2-94F6-8F10F907AC04}" srcOrd="0" destOrd="0" parTransId="{F1517159-CFF1-4BEE-8A9A-C2743E0E94DC}" sibTransId="{E11C0FE0-FFC4-4F30-8A82-11E2E14024DB}"/>
    <dgm:cxn modelId="{294B4597-2ABE-4041-8A8B-9DBE9785FB7E}" srcId="{9FE3E3F9-21A8-4E50-8FBA-4BAC11DCEBDD}" destId="{8FB09437-9AD4-4CAF-811E-391910BABF95}" srcOrd="1" destOrd="0" parTransId="{36DF87A8-164E-4AE3-B19D-7BB74222465E}" sibTransId="{73A04174-6655-4E2E-8681-006A92665D88}"/>
    <dgm:cxn modelId="{5BF3AD3B-A54D-475F-97A9-BCFE6ADC10FF}" type="presOf" srcId="{FA0B9F67-0F19-4954-9CA4-7414BC55438A}" destId="{77B88F86-FE46-44E0-92DF-4AAE0073765C}" srcOrd="0" destOrd="0" presId="urn:microsoft.com/office/officeart/2005/8/layout/hierarchy2"/>
    <dgm:cxn modelId="{A0DDFD4D-54CB-4628-A99D-24BE7A391CCB}" srcId="{F781C82A-E311-4137-A3F5-088058C7C60B}" destId="{CB163209-85E0-4984-87B4-808EFE42BB18}" srcOrd="1" destOrd="0" parTransId="{0A702C41-73CD-4106-85C6-50F07BFD3F99}" sibTransId="{54362159-1807-4314-8E74-5DD91A87E7E2}"/>
    <dgm:cxn modelId="{E5EE1285-E37D-40DB-9E3D-741448D1DBB2}" srcId="{E9FBF8F5-C21B-4D77-8FE5-7D3F824CC265}" destId="{4D8E473C-283A-4A7A-B156-5262CCDDED2C}" srcOrd="1" destOrd="0" parTransId="{38F30F3A-1E14-402F-BB91-DCA73E4F5FE7}" sibTransId="{F605A908-C89A-4102-8DE1-BE3087C05BEB}"/>
    <dgm:cxn modelId="{EB67297B-8A0D-4440-A60E-47150292657A}" type="presOf" srcId="{779ED481-2DB7-4103-82BF-941D61BB2295}" destId="{A5A16FD9-0D21-464A-845B-20072F7E6C75}" srcOrd="1" destOrd="0" presId="urn:microsoft.com/office/officeart/2005/8/layout/hierarchy2"/>
    <dgm:cxn modelId="{79740E67-F5F0-469A-8A86-536C02D8E3DE}" srcId="{A021238B-FB9A-4A85-8E1C-8F03C906FBB8}" destId="{E9FBF8F5-C21B-4D77-8FE5-7D3F824CC265}" srcOrd="0" destOrd="0" parTransId="{009452A3-BA79-465E-83AE-3485B8719549}" sibTransId="{E5A2EA51-08AE-4197-9414-899786AF3C0B}"/>
    <dgm:cxn modelId="{E02613D3-074E-4EF1-B7D6-3E9A9C5D29BC}" srcId="{9FE3E3F9-21A8-4E50-8FBA-4BAC11DCEBDD}" destId="{9239B4D7-F001-4016-B599-B36014827F70}" srcOrd="0" destOrd="0" parTransId="{4F3942A1-AA0A-4B13-9D19-41C08EE449F6}" sibTransId="{82B44BC4-10C9-48C6-8BB5-ECA099229211}"/>
    <dgm:cxn modelId="{A3CA5D62-9ECE-44A9-A1FB-EF8D83118B6B}" srcId="{50B469C6-9B23-48F8-B5E7-3E7135765548}" destId="{35D56482-C841-4B58-9FA4-57A685AAF024}" srcOrd="0" destOrd="0" parTransId="{FA0B9F67-0F19-4954-9CA4-7414BC55438A}" sibTransId="{FBB2044F-B2FC-45FC-9577-C06F09B96F9D}"/>
    <dgm:cxn modelId="{E1EE1CB7-AE90-4721-8CBE-1F1451CD6FCC}" type="presOf" srcId="{3933FB51-8272-42E2-8DAD-4998C69EC802}" destId="{E127B88F-55EC-445E-BC86-59727525DA3E}" srcOrd="0" destOrd="0" presId="urn:microsoft.com/office/officeart/2005/8/layout/hierarchy2"/>
    <dgm:cxn modelId="{89B1B3AE-697F-4620-AE48-00EED0E5FF74}" type="presOf" srcId="{714F82D0-B7D1-455B-BD81-A339F9EDF4F0}" destId="{8E54192A-0C4D-480B-8148-2AB781A53B72}" srcOrd="0" destOrd="0" presId="urn:microsoft.com/office/officeart/2005/8/layout/hierarchy2"/>
    <dgm:cxn modelId="{E65D0D54-8AEC-4CA5-B9C9-279D14838C58}" type="presOf" srcId="{CAAD5862-794F-401A-9E39-8059128D3443}" destId="{5AC40335-0DBE-456A-A671-DF295340D233}" srcOrd="1" destOrd="0" presId="urn:microsoft.com/office/officeart/2005/8/layout/hierarchy2"/>
    <dgm:cxn modelId="{FE404CE5-4FF6-446E-A159-8A539418E6A2}" type="presOf" srcId="{A021238B-FB9A-4A85-8E1C-8F03C906FBB8}" destId="{6801511F-3AC7-4EAE-9E53-F0634C2A100C}" srcOrd="0" destOrd="0" presId="urn:microsoft.com/office/officeart/2005/8/layout/hierarchy2"/>
    <dgm:cxn modelId="{D1422943-DA05-4E5D-9A5E-748AD1758287}" type="presOf" srcId="{81061F09-AA49-41A9-A6E6-DC3EDB5E4B23}" destId="{2481BDDD-03E9-4EC1-B599-5EB9FA2DD8CD}" srcOrd="0" destOrd="0" presId="urn:microsoft.com/office/officeart/2005/8/layout/hierarchy2"/>
    <dgm:cxn modelId="{2CB9656A-CA29-456C-BFAD-F4EC9341CADA}" type="presOf" srcId="{F781C82A-E311-4137-A3F5-088058C7C60B}" destId="{0523227A-3725-48CE-A189-8C49E99F89C7}" srcOrd="0" destOrd="0" presId="urn:microsoft.com/office/officeart/2005/8/layout/hierarchy2"/>
    <dgm:cxn modelId="{12EAFE75-24DC-4FED-96A0-4DA941E207F8}" type="presOf" srcId="{9239B4D7-F001-4016-B599-B36014827F70}" destId="{48EF5C98-8DF8-4A0C-BC21-D6E1D2D43FEC}" srcOrd="0" destOrd="0" presId="urn:microsoft.com/office/officeart/2005/8/layout/hierarchy2"/>
    <dgm:cxn modelId="{350E5FEE-6BBC-4C34-A080-4D54C13F7486}" type="presOf" srcId="{CB9B27B9-4A2E-4D10-9406-AF3143F6A1C6}" destId="{7BF9C3DF-A378-4D6D-8655-AAA6861FFD0E}" srcOrd="0" destOrd="0" presId="urn:microsoft.com/office/officeart/2005/8/layout/hierarchy2"/>
    <dgm:cxn modelId="{0A7C20B4-CB57-42F7-91B5-BA5D33C9080B}" type="presOf" srcId="{04EB8BC6-7828-403E-BC24-1C56C5983E58}" destId="{E3EE6958-44BB-4403-8777-06322C95692A}" srcOrd="0" destOrd="0" presId="urn:microsoft.com/office/officeart/2005/8/layout/hierarchy2"/>
    <dgm:cxn modelId="{4225AD3A-5F2B-4577-AA38-01E711C0153F}" type="presOf" srcId="{0A702C41-73CD-4106-85C6-50F07BFD3F99}" destId="{1F943443-4F18-4519-B41B-2ACF9701ABA2}" srcOrd="0" destOrd="0" presId="urn:microsoft.com/office/officeart/2005/8/layout/hierarchy2"/>
    <dgm:cxn modelId="{24E38F64-0E01-4EB9-A151-04838EF1D2A2}" type="presOf" srcId="{CB9B27B9-4A2E-4D10-9406-AF3143F6A1C6}" destId="{15A1ED8B-D853-467F-B017-789C70E805D8}" srcOrd="1" destOrd="0" presId="urn:microsoft.com/office/officeart/2005/8/layout/hierarchy2"/>
    <dgm:cxn modelId="{A01F749F-0045-472C-9322-22CB13CC954F}" srcId="{4D8E473C-283A-4A7A-B156-5262CCDDED2C}" destId="{BB85CBBF-8D0E-4DA6-9275-8A6894DA0C38}" srcOrd="1" destOrd="0" parTransId="{012DF28D-0534-4887-B189-198F22717551}" sibTransId="{56F2586F-3926-4EC5-8449-B7D73D9768E0}"/>
    <dgm:cxn modelId="{3200DF09-8317-4916-AA36-56E6D2A3C627}" type="presOf" srcId="{4BB61CAF-A925-41E6-90A3-489B48367373}" destId="{83BA56BF-BCE5-48A6-BCCD-5B056D2E4D83}" srcOrd="0" destOrd="0" presId="urn:microsoft.com/office/officeart/2005/8/layout/hierarchy2"/>
    <dgm:cxn modelId="{30884A39-007E-4ED6-85E8-91A280631491}" type="presOf" srcId="{48C1B357-75C6-4BD8-A375-23D83805D387}" destId="{60CDC224-F275-4264-AD03-9F257E35FAB5}" srcOrd="1" destOrd="0" presId="urn:microsoft.com/office/officeart/2005/8/layout/hierarchy2"/>
    <dgm:cxn modelId="{D6FCF8A2-A080-4771-A503-9726CADF6AF7}" type="presOf" srcId="{4F3942A1-AA0A-4B13-9D19-41C08EE449F6}" destId="{DFA7C789-4489-4E9B-9C21-9684FFA493AC}" srcOrd="0" destOrd="0" presId="urn:microsoft.com/office/officeart/2005/8/layout/hierarchy2"/>
    <dgm:cxn modelId="{156A3DBC-812C-49BC-968B-E0BC354D9366}" type="presOf" srcId="{35D56482-C841-4B58-9FA4-57A685AAF024}" destId="{346C1B7F-9240-402A-B8F1-DE8BF7F6C785}" srcOrd="0" destOrd="0" presId="urn:microsoft.com/office/officeart/2005/8/layout/hierarchy2"/>
    <dgm:cxn modelId="{D0A9EA16-BE8A-4665-B6D7-76297A8ACF13}" type="presOf" srcId="{DA310752-B49F-456A-8888-970E712BA858}" destId="{6EAA665B-FF2F-4362-8D6C-897D81EE45C0}" srcOrd="0" destOrd="0" presId="urn:microsoft.com/office/officeart/2005/8/layout/hierarchy2"/>
    <dgm:cxn modelId="{F9643B9C-6962-4A26-9D28-9C260979BE0E}" type="presOf" srcId="{157EE59F-3AE2-4CB7-B502-D10C251A02BC}" destId="{12304BAA-C0D2-460A-8731-CCB05151E94F}" srcOrd="1" destOrd="0" presId="urn:microsoft.com/office/officeart/2005/8/layout/hierarchy2"/>
    <dgm:cxn modelId="{A8397D42-5FC0-457F-B05D-60AB3330D205}" type="presOf" srcId="{CB163209-85E0-4984-87B4-808EFE42BB18}" destId="{C957C18B-CDE2-4D5E-AF7D-6E2ACC6D52AD}" srcOrd="0" destOrd="0" presId="urn:microsoft.com/office/officeart/2005/8/layout/hierarchy2"/>
    <dgm:cxn modelId="{ECF72975-04F6-4A2A-9323-24785ADE943C}" type="presOf" srcId="{157EE59F-3AE2-4CB7-B502-D10C251A02BC}" destId="{CA1765F0-1F11-410F-9BF5-69A215E813BA}" srcOrd="0" destOrd="0" presId="urn:microsoft.com/office/officeart/2005/8/layout/hierarchy2"/>
    <dgm:cxn modelId="{3D02EE6E-2787-4AE6-83C0-96C4FE6928AC}" type="presOf" srcId="{924D619D-42FB-4963-BC7B-C81CB9E0F10B}" destId="{D6CE9432-8311-4E8B-A420-8029D53174B7}" srcOrd="0" destOrd="0" presId="urn:microsoft.com/office/officeart/2005/8/layout/hierarchy2"/>
    <dgm:cxn modelId="{5998C236-F2FE-46BB-BBA7-66AF44B71B80}" type="presOf" srcId="{348A1B51-AEA1-4C9A-9353-35B2EE3447A7}" destId="{F554CE42-C916-4C02-8C51-030B5A20060C}" srcOrd="0" destOrd="0" presId="urn:microsoft.com/office/officeart/2005/8/layout/hierarchy2"/>
    <dgm:cxn modelId="{07545B0D-C7CA-49B2-B0BE-50F167184BA6}" type="presOf" srcId="{714F82D0-B7D1-455B-BD81-A339F9EDF4F0}" destId="{9CC9FE33-801D-487A-A333-0CDC61D9F2EE}" srcOrd="1" destOrd="0" presId="urn:microsoft.com/office/officeart/2005/8/layout/hierarchy2"/>
    <dgm:cxn modelId="{00F4600A-0D70-4293-89A2-6543B552AE24}" type="presOf" srcId="{779ED481-2DB7-4103-82BF-941D61BB2295}" destId="{77BC5C72-AEB8-40A5-A8B9-081CBD008B43}" srcOrd="0" destOrd="0" presId="urn:microsoft.com/office/officeart/2005/8/layout/hierarchy2"/>
    <dgm:cxn modelId="{40A2758E-97B3-4D01-8B1A-BEE38852A4FE}" type="presOf" srcId="{0A702C41-73CD-4106-85C6-50F07BFD3F99}" destId="{A5097978-6A59-448D-B024-86FB7A889C3E}" srcOrd="1" destOrd="0" presId="urn:microsoft.com/office/officeart/2005/8/layout/hierarchy2"/>
    <dgm:cxn modelId="{00500FD1-5969-4815-8E96-2485B9081000}" type="presOf" srcId="{36DF87A8-164E-4AE3-B19D-7BB74222465E}" destId="{C33902F8-5126-4AE5-A613-1E50AF581F43}" srcOrd="0" destOrd="0" presId="urn:microsoft.com/office/officeart/2005/8/layout/hierarchy2"/>
    <dgm:cxn modelId="{75F526D3-A2EA-40DE-9FDF-0758F8E32A70}" type="presOf" srcId="{336A2798-A8AB-47B2-94F6-8F10F907AC04}" destId="{6B765DDE-9522-4E4D-AD1B-27FF576247F5}" srcOrd="0" destOrd="0" presId="urn:microsoft.com/office/officeart/2005/8/layout/hierarchy2"/>
    <dgm:cxn modelId="{D2404F89-A6EE-4690-9111-6931059C435D}" srcId="{F781C82A-E311-4137-A3F5-088058C7C60B}" destId="{04EB8BC6-7828-403E-BC24-1C56C5983E58}" srcOrd="2" destOrd="0" parTransId="{779ED481-2DB7-4103-82BF-941D61BB2295}" sibTransId="{9B390CAA-0B38-4011-BCF6-A01291CB971E}"/>
    <dgm:cxn modelId="{A16985CA-6424-4A15-B653-7868CA73519F}" type="presOf" srcId="{9FE3E3F9-21A8-4E50-8FBA-4BAC11DCEBDD}" destId="{DE3C2F60-6330-4792-BFEC-98B72BFF1CE2}" srcOrd="0" destOrd="0" presId="urn:microsoft.com/office/officeart/2005/8/layout/hierarchy2"/>
    <dgm:cxn modelId="{24D4DAC0-B49C-483A-93F3-EFC7E196D2F7}" srcId="{BB85CBBF-8D0E-4DA6-9275-8A6894DA0C38}" destId="{348A1B51-AEA1-4C9A-9353-35B2EE3447A7}" srcOrd="0" destOrd="0" parTransId="{CAAD5862-794F-401A-9E39-8059128D3443}" sibTransId="{84FE0FF6-819A-4FBC-A9A4-80C1897D1F4E}"/>
    <dgm:cxn modelId="{DF7375E2-C3FE-4516-91CE-8CB5EC56A524}" type="presOf" srcId="{4D8E473C-283A-4A7A-B156-5262CCDDED2C}" destId="{0982C895-8C8C-4EE5-BEA8-676097F91F7C}" srcOrd="0" destOrd="0" presId="urn:microsoft.com/office/officeart/2005/8/layout/hierarchy2"/>
    <dgm:cxn modelId="{DA9F928D-D322-4003-82DC-65DC990992CF}" type="presOf" srcId="{8FB09437-9AD4-4CAF-811E-391910BABF95}" destId="{D1C911D4-56C3-4067-85E9-FB29A8DA19C9}" srcOrd="0" destOrd="0" presId="urn:microsoft.com/office/officeart/2005/8/layout/hierarchy2"/>
    <dgm:cxn modelId="{4DCD74D3-CA32-43DA-A28E-B847F334ADD7}" type="presOf" srcId="{4BB61CAF-A925-41E6-90A3-489B48367373}" destId="{7C95C5C8-85F4-4836-9500-5792AF768B35}" srcOrd="1" destOrd="0" presId="urn:microsoft.com/office/officeart/2005/8/layout/hierarchy2"/>
    <dgm:cxn modelId="{3185F229-2D80-4968-87A5-DBF325C7B9D6}" type="presOf" srcId="{38F30F3A-1E14-402F-BB91-DCA73E4F5FE7}" destId="{6FCD90B2-2266-4803-B30C-C68B149CED68}" srcOrd="0" destOrd="0" presId="urn:microsoft.com/office/officeart/2005/8/layout/hierarchy2"/>
    <dgm:cxn modelId="{D7B75178-9C95-4FBF-8F77-CFA593AAD336}" srcId="{F781C82A-E311-4137-A3F5-088058C7C60B}" destId="{DA310752-B49F-456A-8888-970E712BA858}" srcOrd="0" destOrd="0" parTransId="{CB9B27B9-4A2E-4D10-9406-AF3143F6A1C6}" sibTransId="{2F07E26A-BBC6-41FE-9DF5-8E4B5CD3FBEB}"/>
    <dgm:cxn modelId="{ED0842E3-7C74-4F0E-92C2-62B5463378D0}" type="presOf" srcId="{36DF87A8-164E-4AE3-B19D-7BB74222465E}" destId="{E78F4119-B9C5-4A46-A36E-264B55C324F3}" srcOrd="1" destOrd="0" presId="urn:microsoft.com/office/officeart/2005/8/layout/hierarchy2"/>
    <dgm:cxn modelId="{1DBA4A43-6ABB-4376-BCCC-8980890A754E}" srcId="{336A2798-A8AB-47B2-94F6-8F10F907AC04}" destId="{50B469C6-9B23-48F8-B5E7-3E7135765548}" srcOrd="1" destOrd="0" parTransId="{714F82D0-B7D1-455B-BD81-A339F9EDF4F0}" sibTransId="{C61D5A74-75C1-4C9A-981A-39836E8A68C1}"/>
    <dgm:cxn modelId="{BAE7E3BF-32C5-4E98-9823-F88E8873C3E1}" type="presParOf" srcId="{6801511F-3AC7-4EAE-9E53-F0634C2A100C}" destId="{B5D9A943-0674-46C3-9020-189507383DFD}" srcOrd="0" destOrd="0" presId="urn:microsoft.com/office/officeart/2005/8/layout/hierarchy2"/>
    <dgm:cxn modelId="{515D96C2-5551-4132-A890-76AA98308212}" type="presParOf" srcId="{B5D9A943-0674-46C3-9020-189507383DFD}" destId="{0055351E-924B-4EE1-BCA6-177FB042561F}" srcOrd="0" destOrd="0" presId="urn:microsoft.com/office/officeart/2005/8/layout/hierarchy2"/>
    <dgm:cxn modelId="{1E4389A8-42E5-439D-83B6-508670A9C8E8}" type="presParOf" srcId="{B5D9A943-0674-46C3-9020-189507383DFD}" destId="{BF94B07C-40D7-4662-891D-9F2ABC1D01AF}" srcOrd="1" destOrd="0" presId="urn:microsoft.com/office/officeart/2005/8/layout/hierarchy2"/>
    <dgm:cxn modelId="{F4D28219-CEA1-47CC-92D8-BE95449199AA}" type="presParOf" srcId="{BF94B07C-40D7-4662-891D-9F2ABC1D01AF}" destId="{AED25C98-12E0-4E51-A749-0AE9BF503D27}" srcOrd="0" destOrd="0" presId="urn:microsoft.com/office/officeart/2005/8/layout/hierarchy2"/>
    <dgm:cxn modelId="{EE44BAD4-004E-4017-AE66-591F375D34A7}" type="presParOf" srcId="{AED25C98-12E0-4E51-A749-0AE9BF503D27}" destId="{7D2E238A-80B0-4BB6-BEC7-9DADB8B93FA5}" srcOrd="0" destOrd="0" presId="urn:microsoft.com/office/officeart/2005/8/layout/hierarchy2"/>
    <dgm:cxn modelId="{014A314D-9BD8-44AA-BCC2-FFB259507DA4}" type="presParOf" srcId="{BF94B07C-40D7-4662-891D-9F2ABC1D01AF}" destId="{38B5FC3D-170F-45F9-8E8F-CA477D62F142}" srcOrd="1" destOrd="0" presId="urn:microsoft.com/office/officeart/2005/8/layout/hierarchy2"/>
    <dgm:cxn modelId="{EB9BC12C-1CC6-458E-81BC-D0E5C5F2BA8D}" type="presParOf" srcId="{38B5FC3D-170F-45F9-8E8F-CA477D62F142}" destId="{6B765DDE-9522-4E4D-AD1B-27FF576247F5}" srcOrd="0" destOrd="0" presId="urn:microsoft.com/office/officeart/2005/8/layout/hierarchy2"/>
    <dgm:cxn modelId="{2FFD1AAD-F1CB-4514-B6D2-51EE59C53B5A}" type="presParOf" srcId="{38B5FC3D-170F-45F9-8E8F-CA477D62F142}" destId="{6B57F589-A7B7-42D9-8E48-481A737168F8}" srcOrd="1" destOrd="0" presId="urn:microsoft.com/office/officeart/2005/8/layout/hierarchy2"/>
    <dgm:cxn modelId="{A5C80686-CDFD-498B-B26B-455A2EF8A813}" type="presParOf" srcId="{6B57F589-A7B7-42D9-8E48-481A737168F8}" destId="{CA1765F0-1F11-410F-9BF5-69A215E813BA}" srcOrd="0" destOrd="0" presId="urn:microsoft.com/office/officeart/2005/8/layout/hierarchy2"/>
    <dgm:cxn modelId="{FEF9616B-AF62-43A6-BF2C-979653073E20}" type="presParOf" srcId="{CA1765F0-1F11-410F-9BF5-69A215E813BA}" destId="{12304BAA-C0D2-460A-8731-CCB05151E94F}" srcOrd="0" destOrd="0" presId="urn:microsoft.com/office/officeart/2005/8/layout/hierarchy2"/>
    <dgm:cxn modelId="{BDD74984-37FF-4042-87C7-439DED985819}" type="presParOf" srcId="{6B57F589-A7B7-42D9-8E48-481A737168F8}" destId="{57508B72-1BF1-40E8-9D94-A0FFE8563325}" srcOrd="1" destOrd="0" presId="urn:microsoft.com/office/officeart/2005/8/layout/hierarchy2"/>
    <dgm:cxn modelId="{BC9FA8E6-08E8-4D37-936E-1D092051CA2A}" type="presParOf" srcId="{57508B72-1BF1-40E8-9D94-A0FFE8563325}" destId="{0523227A-3725-48CE-A189-8C49E99F89C7}" srcOrd="0" destOrd="0" presId="urn:microsoft.com/office/officeart/2005/8/layout/hierarchy2"/>
    <dgm:cxn modelId="{1AB73DA0-2FB2-4DF3-B6F4-88D32096246F}" type="presParOf" srcId="{57508B72-1BF1-40E8-9D94-A0FFE8563325}" destId="{9B3E2DCD-6080-4242-9D54-3B47E9840C09}" srcOrd="1" destOrd="0" presId="urn:microsoft.com/office/officeart/2005/8/layout/hierarchy2"/>
    <dgm:cxn modelId="{E6D3A0CE-2647-463B-B233-CEB2AD58165E}" type="presParOf" srcId="{9B3E2DCD-6080-4242-9D54-3B47E9840C09}" destId="{7BF9C3DF-A378-4D6D-8655-AAA6861FFD0E}" srcOrd="0" destOrd="0" presId="urn:microsoft.com/office/officeart/2005/8/layout/hierarchy2"/>
    <dgm:cxn modelId="{7412C878-C601-4190-B8FA-41CC568F5F8B}" type="presParOf" srcId="{7BF9C3DF-A378-4D6D-8655-AAA6861FFD0E}" destId="{15A1ED8B-D853-467F-B017-789C70E805D8}" srcOrd="0" destOrd="0" presId="urn:microsoft.com/office/officeart/2005/8/layout/hierarchy2"/>
    <dgm:cxn modelId="{3FB2097D-13E1-40DD-96D4-93A31E1F8DE1}" type="presParOf" srcId="{9B3E2DCD-6080-4242-9D54-3B47E9840C09}" destId="{5E2CA7C5-0EFC-4FCC-AEF4-A09E0D282AAB}" srcOrd="1" destOrd="0" presId="urn:microsoft.com/office/officeart/2005/8/layout/hierarchy2"/>
    <dgm:cxn modelId="{9F04D7CF-2054-403C-9516-B370887CBBAC}" type="presParOf" srcId="{5E2CA7C5-0EFC-4FCC-AEF4-A09E0D282AAB}" destId="{6EAA665B-FF2F-4362-8D6C-897D81EE45C0}" srcOrd="0" destOrd="0" presId="urn:microsoft.com/office/officeart/2005/8/layout/hierarchy2"/>
    <dgm:cxn modelId="{46CB5908-9EA0-4056-914E-168B9DB7BC3E}" type="presParOf" srcId="{5E2CA7C5-0EFC-4FCC-AEF4-A09E0D282AAB}" destId="{F7E38338-1E64-4C03-84FE-53229CD5AA91}" srcOrd="1" destOrd="0" presId="urn:microsoft.com/office/officeart/2005/8/layout/hierarchy2"/>
    <dgm:cxn modelId="{D3CF6BA2-E913-4CEE-99A4-B87BE89F243F}" type="presParOf" srcId="{9B3E2DCD-6080-4242-9D54-3B47E9840C09}" destId="{1F943443-4F18-4519-B41B-2ACF9701ABA2}" srcOrd="2" destOrd="0" presId="urn:microsoft.com/office/officeart/2005/8/layout/hierarchy2"/>
    <dgm:cxn modelId="{89C1F480-43F0-4C1A-B39F-DC9CD278751A}" type="presParOf" srcId="{1F943443-4F18-4519-B41B-2ACF9701ABA2}" destId="{A5097978-6A59-448D-B024-86FB7A889C3E}" srcOrd="0" destOrd="0" presId="urn:microsoft.com/office/officeart/2005/8/layout/hierarchy2"/>
    <dgm:cxn modelId="{747E2C8C-780E-4A30-A007-F4F5898453D8}" type="presParOf" srcId="{9B3E2DCD-6080-4242-9D54-3B47E9840C09}" destId="{78EFEECA-4E93-46F2-BBDD-207B2F61866C}" srcOrd="3" destOrd="0" presId="urn:microsoft.com/office/officeart/2005/8/layout/hierarchy2"/>
    <dgm:cxn modelId="{643AC11B-2947-4549-AF4A-588BA366CB7C}" type="presParOf" srcId="{78EFEECA-4E93-46F2-BBDD-207B2F61866C}" destId="{C957C18B-CDE2-4D5E-AF7D-6E2ACC6D52AD}" srcOrd="0" destOrd="0" presId="urn:microsoft.com/office/officeart/2005/8/layout/hierarchy2"/>
    <dgm:cxn modelId="{6983AD4C-EE57-4E83-8418-65FB8530B841}" type="presParOf" srcId="{78EFEECA-4E93-46F2-BBDD-207B2F61866C}" destId="{35571943-2658-4BCC-8EA4-BF4D97C7F10C}" srcOrd="1" destOrd="0" presId="urn:microsoft.com/office/officeart/2005/8/layout/hierarchy2"/>
    <dgm:cxn modelId="{33C5317A-7AD8-47EF-85F1-7B694934ADA6}" type="presParOf" srcId="{9B3E2DCD-6080-4242-9D54-3B47E9840C09}" destId="{77BC5C72-AEB8-40A5-A8B9-081CBD008B43}" srcOrd="4" destOrd="0" presId="urn:microsoft.com/office/officeart/2005/8/layout/hierarchy2"/>
    <dgm:cxn modelId="{09099782-15D4-4CE2-98D1-6D9E6FAA425C}" type="presParOf" srcId="{77BC5C72-AEB8-40A5-A8B9-081CBD008B43}" destId="{A5A16FD9-0D21-464A-845B-20072F7E6C75}" srcOrd="0" destOrd="0" presId="urn:microsoft.com/office/officeart/2005/8/layout/hierarchy2"/>
    <dgm:cxn modelId="{874BDA94-9F1F-4053-B25F-05AC8A7148D1}" type="presParOf" srcId="{9B3E2DCD-6080-4242-9D54-3B47E9840C09}" destId="{A5EB4A44-B438-49D3-BB52-B55CCFCAFC54}" srcOrd="5" destOrd="0" presId="urn:microsoft.com/office/officeart/2005/8/layout/hierarchy2"/>
    <dgm:cxn modelId="{CA9C783F-71D5-4F33-99CB-CE32C41FD148}" type="presParOf" srcId="{A5EB4A44-B438-49D3-BB52-B55CCFCAFC54}" destId="{E3EE6958-44BB-4403-8777-06322C95692A}" srcOrd="0" destOrd="0" presId="urn:microsoft.com/office/officeart/2005/8/layout/hierarchy2"/>
    <dgm:cxn modelId="{D8107FDF-66E5-41A7-BEB3-3D9A8870D8E3}" type="presParOf" srcId="{A5EB4A44-B438-49D3-BB52-B55CCFCAFC54}" destId="{03666B14-F388-4316-8DE0-576969D64D02}" srcOrd="1" destOrd="0" presId="urn:microsoft.com/office/officeart/2005/8/layout/hierarchy2"/>
    <dgm:cxn modelId="{FCE95E07-250D-420C-8835-DE90810036D5}" type="presParOf" srcId="{6B57F589-A7B7-42D9-8E48-481A737168F8}" destId="{8E54192A-0C4D-480B-8148-2AB781A53B72}" srcOrd="2" destOrd="0" presId="urn:microsoft.com/office/officeart/2005/8/layout/hierarchy2"/>
    <dgm:cxn modelId="{1A259DE6-DC04-48C6-9EB0-B2A9FA2D84D5}" type="presParOf" srcId="{8E54192A-0C4D-480B-8148-2AB781A53B72}" destId="{9CC9FE33-801D-487A-A333-0CDC61D9F2EE}" srcOrd="0" destOrd="0" presId="urn:microsoft.com/office/officeart/2005/8/layout/hierarchy2"/>
    <dgm:cxn modelId="{83BBA74D-4DA1-49D3-AB5C-538339487279}" type="presParOf" srcId="{6B57F589-A7B7-42D9-8E48-481A737168F8}" destId="{94E882C3-8984-4768-A6E5-6D3933E3C975}" srcOrd="3" destOrd="0" presId="urn:microsoft.com/office/officeart/2005/8/layout/hierarchy2"/>
    <dgm:cxn modelId="{D6E4DEE8-51A5-49D1-8930-C850EE05ABCE}" type="presParOf" srcId="{94E882C3-8984-4768-A6E5-6D3933E3C975}" destId="{37D94C60-E1BE-42BF-9F3D-450D410D755D}" srcOrd="0" destOrd="0" presId="urn:microsoft.com/office/officeart/2005/8/layout/hierarchy2"/>
    <dgm:cxn modelId="{306A58BB-941F-4F28-A6B5-04494BCE40E7}" type="presParOf" srcId="{94E882C3-8984-4768-A6E5-6D3933E3C975}" destId="{D6A3CB0E-955D-4DBF-A506-7E81CFB4CA14}" srcOrd="1" destOrd="0" presId="urn:microsoft.com/office/officeart/2005/8/layout/hierarchy2"/>
    <dgm:cxn modelId="{D2F4A977-517E-4124-8544-584F91C6C40D}" type="presParOf" srcId="{D6A3CB0E-955D-4DBF-A506-7E81CFB4CA14}" destId="{77B88F86-FE46-44E0-92DF-4AAE0073765C}" srcOrd="0" destOrd="0" presId="urn:microsoft.com/office/officeart/2005/8/layout/hierarchy2"/>
    <dgm:cxn modelId="{C4DB7A00-1377-4837-846B-3DC474BDA2F3}" type="presParOf" srcId="{77B88F86-FE46-44E0-92DF-4AAE0073765C}" destId="{A9496A2D-CABA-4CF2-9EBE-288B12975A0F}" srcOrd="0" destOrd="0" presId="urn:microsoft.com/office/officeart/2005/8/layout/hierarchy2"/>
    <dgm:cxn modelId="{F2DA27AA-D44A-492A-9019-B08DC9E767A6}" type="presParOf" srcId="{D6A3CB0E-955D-4DBF-A506-7E81CFB4CA14}" destId="{8E8EB168-EF68-45CE-A145-B98DD6EC560C}" srcOrd="1" destOrd="0" presId="urn:microsoft.com/office/officeart/2005/8/layout/hierarchy2"/>
    <dgm:cxn modelId="{4073F3AD-7275-4A55-8323-012B06B780CF}" type="presParOf" srcId="{8E8EB168-EF68-45CE-A145-B98DD6EC560C}" destId="{346C1B7F-9240-402A-B8F1-DE8BF7F6C785}" srcOrd="0" destOrd="0" presId="urn:microsoft.com/office/officeart/2005/8/layout/hierarchy2"/>
    <dgm:cxn modelId="{0E3E6DE8-6753-4E6C-B606-4F6D14946D51}" type="presParOf" srcId="{8E8EB168-EF68-45CE-A145-B98DD6EC560C}" destId="{A5E4C3B0-EF36-4299-8273-C6400CCE355D}" srcOrd="1" destOrd="0" presId="urn:microsoft.com/office/officeart/2005/8/layout/hierarchy2"/>
    <dgm:cxn modelId="{AA00A3AB-0C07-43FC-8DC0-99777166524E}" type="presParOf" srcId="{D6A3CB0E-955D-4DBF-A506-7E81CFB4CA14}" destId="{83BA56BF-BCE5-48A6-BCCD-5B056D2E4D83}" srcOrd="2" destOrd="0" presId="urn:microsoft.com/office/officeart/2005/8/layout/hierarchy2"/>
    <dgm:cxn modelId="{21607417-DC4D-41A8-A404-8ABE4F00F1E1}" type="presParOf" srcId="{83BA56BF-BCE5-48A6-BCCD-5B056D2E4D83}" destId="{7C95C5C8-85F4-4836-9500-5792AF768B35}" srcOrd="0" destOrd="0" presId="urn:microsoft.com/office/officeart/2005/8/layout/hierarchy2"/>
    <dgm:cxn modelId="{784FF01D-9349-4296-984F-4D6926347777}" type="presParOf" srcId="{D6A3CB0E-955D-4DBF-A506-7E81CFB4CA14}" destId="{DEDE32BB-57C7-4367-B68D-C59E9CF20311}" srcOrd="3" destOrd="0" presId="urn:microsoft.com/office/officeart/2005/8/layout/hierarchy2"/>
    <dgm:cxn modelId="{EE7ABAE4-2664-494A-8E50-4C53DA520814}" type="presParOf" srcId="{DEDE32BB-57C7-4367-B68D-C59E9CF20311}" destId="{E127B88F-55EC-445E-BC86-59727525DA3E}" srcOrd="0" destOrd="0" presId="urn:microsoft.com/office/officeart/2005/8/layout/hierarchy2"/>
    <dgm:cxn modelId="{799E34A3-16F3-437D-848C-7251F8D67F5E}" type="presParOf" srcId="{DEDE32BB-57C7-4367-B68D-C59E9CF20311}" destId="{3995FC82-69A6-41A5-A347-100C4CCEB402}" srcOrd="1" destOrd="0" presId="urn:microsoft.com/office/officeart/2005/8/layout/hierarchy2"/>
    <dgm:cxn modelId="{DB791A00-AFCE-4C5A-9DA5-9F73A6273E77}" type="presParOf" srcId="{BF94B07C-40D7-4662-891D-9F2ABC1D01AF}" destId="{6FCD90B2-2266-4803-B30C-C68B149CED68}" srcOrd="2" destOrd="0" presId="urn:microsoft.com/office/officeart/2005/8/layout/hierarchy2"/>
    <dgm:cxn modelId="{F2A4266F-CE1A-4657-BEFC-728624700589}" type="presParOf" srcId="{6FCD90B2-2266-4803-B30C-C68B149CED68}" destId="{C7A2FBCF-D962-4379-A956-297B04D2B0DB}" srcOrd="0" destOrd="0" presId="urn:microsoft.com/office/officeart/2005/8/layout/hierarchy2"/>
    <dgm:cxn modelId="{9119B056-D45A-4DD3-A3FB-0AB37C7B7DB1}" type="presParOf" srcId="{BF94B07C-40D7-4662-891D-9F2ABC1D01AF}" destId="{7E783F8C-8163-43D9-AD4D-5EFE74B5B296}" srcOrd="3" destOrd="0" presId="urn:microsoft.com/office/officeart/2005/8/layout/hierarchy2"/>
    <dgm:cxn modelId="{C016E2FE-E932-4EC0-A4AE-2A6EA364447C}" type="presParOf" srcId="{7E783F8C-8163-43D9-AD4D-5EFE74B5B296}" destId="{0982C895-8C8C-4EE5-BEA8-676097F91F7C}" srcOrd="0" destOrd="0" presId="urn:microsoft.com/office/officeart/2005/8/layout/hierarchy2"/>
    <dgm:cxn modelId="{E6A194E3-858F-49BE-9D83-74623E9677C0}" type="presParOf" srcId="{7E783F8C-8163-43D9-AD4D-5EFE74B5B296}" destId="{0A15AAC6-509E-4319-9D06-737C04293D7A}" srcOrd="1" destOrd="0" presId="urn:microsoft.com/office/officeart/2005/8/layout/hierarchy2"/>
    <dgm:cxn modelId="{16A1E951-989F-46B8-8006-88113AFDF8D7}" type="presParOf" srcId="{0A15AAC6-509E-4319-9D06-737C04293D7A}" destId="{6AD2B196-B8C3-4EA3-9467-DC2CA5C30BE5}" srcOrd="0" destOrd="0" presId="urn:microsoft.com/office/officeart/2005/8/layout/hierarchy2"/>
    <dgm:cxn modelId="{F15178B1-DAED-4440-98C9-64C2058C2B72}" type="presParOf" srcId="{6AD2B196-B8C3-4EA3-9467-DC2CA5C30BE5}" destId="{60CDC224-F275-4264-AD03-9F257E35FAB5}" srcOrd="0" destOrd="0" presId="urn:microsoft.com/office/officeart/2005/8/layout/hierarchy2"/>
    <dgm:cxn modelId="{BF1CF59E-F863-4671-AA43-E3BDA01BD33F}" type="presParOf" srcId="{0A15AAC6-509E-4319-9D06-737C04293D7A}" destId="{BB6009B3-0516-4260-8CCE-15514770DA6C}" srcOrd="1" destOrd="0" presId="urn:microsoft.com/office/officeart/2005/8/layout/hierarchy2"/>
    <dgm:cxn modelId="{487C98CD-3BDF-45F9-A6D3-1B12D90400AD}" type="presParOf" srcId="{BB6009B3-0516-4260-8CCE-15514770DA6C}" destId="{DE3C2F60-6330-4792-BFEC-98B72BFF1CE2}" srcOrd="0" destOrd="0" presId="urn:microsoft.com/office/officeart/2005/8/layout/hierarchy2"/>
    <dgm:cxn modelId="{884C3EAC-C5F6-4411-B246-6DB53CE4CC76}" type="presParOf" srcId="{BB6009B3-0516-4260-8CCE-15514770DA6C}" destId="{7B30D3D1-96EC-478A-BE37-1242DE562996}" srcOrd="1" destOrd="0" presId="urn:microsoft.com/office/officeart/2005/8/layout/hierarchy2"/>
    <dgm:cxn modelId="{5EE7105A-5CD0-4018-8435-DEA65214DA2D}" type="presParOf" srcId="{7B30D3D1-96EC-478A-BE37-1242DE562996}" destId="{DFA7C789-4489-4E9B-9C21-9684FFA493AC}" srcOrd="0" destOrd="0" presId="urn:microsoft.com/office/officeart/2005/8/layout/hierarchy2"/>
    <dgm:cxn modelId="{5FEC62D6-42E9-4ECB-BF1C-0610AD3343C5}" type="presParOf" srcId="{DFA7C789-4489-4E9B-9C21-9684FFA493AC}" destId="{5408A686-49B6-4D15-A0F0-35E620657DFB}" srcOrd="0" destOrd="0" presId="urn:microsoft.com/office/officeart/2005/8/layout/hierarchy2"/>
    <dgm:cxn modelId="{E4175FF8-1552-4F9B-A455-4BDC9906BC8D}" type="presParOf" srcId="{7B30D3D1-96EC-478A-BE37-1242DE562996}" destId="{2CB6A29C-E4D1-411D-84DD-A66441154197}" srcOrd="1" destOrd="0" presId="urn:microsoft.com/office/officeart/2005/8/layout/hierarchy2"/>
    <dgm:cxn modelId="{6C271207-EC14-4D38-9F0D-3F3CCE405263}" type="presParOf" srcId="{2CB6A29C-E4D1-411D-84DD-A66441154197}" destId="{48EF5C98-8DF8-4A0C-BC21-D6E1D2D43FEC}" srcOrd="0" destOrd="0" presId="urn:microsoft.com/office/officeart/2005/8/layout/hierarchy2"/>
    <dgm:cxn modelId="{A449AAED-A824-4A46-BD0A-E0084D13F77D}" type="presParOf" srcId="{2CB6A29C-E4D1-411D-84DD-A66441154197}" destId="{94A31E10-1233-470A-ABE2-C428AEE33B2E}" srcOrd="1" destOrd="0" presId="urn:microsoft.com/office/officeart/2005/8/layout/hierarchy2"/>
    <dgm:cxn modelId="{150726E9-69E3-444E-B1F4-C70E31D74531}" type="presParOf" srcId="{7B30D3D1-96EC-478A-BE37-1242DE562996}" destId="{C33902F8-5126-4AE5-A613-1E50AF581F43}" srcOrd="2" destOrd="0" presId="urn:microsoft.com/office/officeart/2005/8/layout/hierarchy2"/>
    <dgm:cxn modelId="{5FC2379B-CDFF-46FB-B6FA-DAF4C5C56226}" type="presParOf" srcId="{C33902F8-5126-4AE5-A613-1E50AF581F43}" destId="{E78F4119-B9C5-4A46-A36E-264B55C324F3}" srcOrd="0" destOrd="0" presId="urn:microsoft.com/office/officeart/2005/8/layout/hierarchy2"/>
    <dgm:cxn modelId="{98875A31-7F15-4ED3-B389-F55619A01F88}" type="presParOf" srcId="{7B30D3D1-96EC-478A-BE37-1242DE562996}" destId="{92F0D6B0-3217-443F-A986-95C69521F70F}" srcOrd="3" destOrd="0" presId="urn:microsoft.com/office/officeart/2005/8/layout/hierarchy2"/>
    <dgm:cxn modelId="{CF11611D-02AD-4234-A3A1-257AE7967858}" type="presParOf" srcId="{92F0D6B0-3217-443F-A986-95C69521F70F}" destId="{D1C911D4-56C3-4067-85E9-FB29A8DA19C9}" srcOrd="0" destOrd="0" presId="urn:microsoft.com/office/officeart/2005/8/layout/hierarchy2"/>
    <dgm:cxn modelId="{0BFCFE2B-3B8F-423A-ADD5-01C4DB40F302}" type="presParOf" srcId="{92F0D6B0-3217-443F-A986-95C69521F70F}" destId="{92503B2F-EF09-405C-9D7E-3C69CADA2324}" srcOrd="1" destOrd="0" presId="urn:microsoft.com/office/officeart/2005/8/layout/hierarchy2"/>
    <dgm:cxn modelId="{1D85CB89-906D-4D54-A32B-1A6EF8FF37D8}" type="presParOf" srcId="{7B30D3D1-96EC-478A-BE37-1242DE562996}" destId="{2481BDDD-03E9-4EC1-B599-5EB9FA2DD8CD}" srcOrd="4" destOrd="0" presId="urn:microsoft.com/office/officeart/2005/8/layout/hierarchy2"/>
    <dgm:cxn modelId="{17F8AF60-2690-4A7F-A46E-CDE250E263F4}" type="presParOf" srcId="{2481BDDD-03E9-4EC1-B599-5EB9FA2DD8CD}" destId="{F8E581E6-306F-4232-B1F8-BE28E188F855}" srcOrd="0" destOrd="0" presId="urn:microsoft.com/office/officeart/2005/8/layout/hierarchy2"/>
    <dgm:cxn modelId="{0840A684-2E1C-4EDD-A61B-1321B471FCBF}" type="presParOf" srcId="{7B30D3D1-96EC-478A-BE37-1242DE562996}" destId="{2976B72B-EAE0-4AA7-B88F-6728C3515615}" srcOrd="5" destOrd="0" presId="urn:microsoft.com/office/officeart/2005/8/layout/hierarchy2"/>
    <dgm:cxn modelId="{108CDA6A-D30A-488D-9C0C-F306697E3D67}" type="presParOf" srcId="{2976B72B-EAE0-4AA7-B88F-6728C3515615}" destId="{D6CE9432-8311-4E8B-A420-8029D53174B7}" srcOrd="0" destOrd="0" presId="urn:microsoft.com/office/officeart/2005/8/layout/hierarchy2"/>
    <dgm:cxn modelId="{CFCDCADA-AEFC-4A6A-8BDC-F03C5F4599F3}" type="presParOf" srcId="{2976B72B-EAE0-4AA7-B88F-6728C3515615}" destId="{38E60DC3-B24B-4FF5-916C-7104C2149559}" srcOrd="1" destOrd="0" presId="urn:microsoft.com/office/officeart/2005/8/layout/hierarchy2"/>
    <dgm:cxn modelId="{54D13424-C543-4925-88CA-F72451BA018B}" type="presParOf" srcId="{0A15AAC6-509E-4319-9D06-737C04293D7A}" destId="{1DB51366-41DD-464D-B2F6-10BC4FD53803}" srcOrd="2" destOrd="0" presId="urn:microsoft.com/office/officeart/2005/8/layout/hierarchy2"/>
    <dgm:cxn modelId="{AD9930BD-650F-4D41-94CE-E38B772F219E}" type="presParOf" srcId="{1DB51366-41DD-464D-B2F6-10BC4FD53803}" destId="{CD5A228E-5B22-496E-B454-907FEEE93FF9}" srcOrd="0" destOrd="0" presId="urn:microsoft.com/office/officeart/2005/8/layout/hierarchy2"/>
    <dgm:cxn modelId="{BF11FB19-1F68-4CF3-BA5C-DA774815E16E}" type="presParOf" srcId="{0A15AAC6-509E-4319-9D06-737C04293D7A}" destId="{FB50FCF6-E772-4985-9B26-FDAD5DAEF3F3}" srcOrd="3" destOrd="0" presId="urn:microsoft.com/office/officeart/2005/8/layout/hierarchy2"/>
    <dgm:cxn modelId="{9BC326FF-0741-410B-A50C-E032084F1A5D}" type="presParOf" srcId="{FB50FCF6-E772-4985-9B26-FDAD5DAEF3F3}" destId="{168E7142-BADC-4AA0-B1EB-8F984B92F6B7}" srcOrd="0" destOrd="0" presId="urn:microsoft.com/office/officeart/2005/8/layout/hierarchy2"/>
    <dgm:cxn modelId="{E23B4D35-CFC4-42F5-A58F-05FC34C43E1E}" type="presParOf" srcId="{FB50FCF6-E772-4985-9B26-FDAD5DAEF3F3}" destId="{FD1EA639-1830-4196-BFA4-5377813BAC74}" srcOrd="1" destOrd="0" presId="urn:microsoft.com/office/officeart/2005/8/layout/hierarchy2"/>
    <dgm:cxn modelId="{2F0833B4-6E37-44AB-9332-549BFE0DFC1D}" type="presParOf" srcId="{FD1EA639-1830-4196-BFA4-5377813BAC74}" destId="{3E231B85-3EC5-440B-82AF-BF0E86E39035}" srcOrd="0" destOrd="0" presId="urn:microsoft.com/office/officeart/2005/8/layout/hierarchy2"/>
    <dgm:cxn modelId="{428B936A-E18B-4285-AE0A-5C57CF83F1A5}" type="presParOf" srcId="{3E231B85-3EC5-440B-82AF-BF0E86E39035}" destId="{5AC40335-0DBE-456A-A671-DF295340D233}" srcOrd="0" destOrd="0" presId="urn:microsoft.com/office/officeart/2005/8/layout/hierarchy2"/>
    <dgm:cxn modelId="{F13378B2-91C5-4F73-B9C4-814E6CBFF1FF}" type="presParOf" srcId="{FD1EA639-1830-4196-BFA4-5377813BAC74}" destId="{CF86720E-E8E4-45FB-BB65-3DE1B65AD95C}" srcOrd="1" destOrd="0" presId="urn:microsoft.com/office/officeart/2005/8/layout/hierarchy2"/>
    <dgm:cxn modelId="{F89C6A4B-835A-48EA-8E51-B41881453822}" type="presParOf" srcId="{CF86720E-E8E4-45FB-BB65-3DE1B65AD95C}" destId="{F554CE42-C916-4C02-8C51-030B5A20060C}" srcOrd="0" destOrd="0" presId="urn:microsoft.com/office/officeart/2005/8/layout/hierarchy2"/>
    <dgm:cxn modelId="{68B93F5B-66D5-4386-B0A2-9007A304C494}" type="presParOf" srcId="{CF86720E-E8E4-45FB-BB65-3DE1B65AD95C}" destId="{F501B3CF-3F2C-4B8A-BCC8-69E76C9E3115}" srcOrd="1" destOrd="0" presId="urn:microsoft.com/office/officeart/2005/8/layout/hierarchy2"/>
    <dgm:cxn modelId="{8455F2BE-9179-45B2-96BC-0433E2CB00A9}" type="presParOf" srcId="{FD1EA639-1830-4196-BFA4-5377813BAC74}" destId="{C3073BF5-ECBE-4C83-8C19-801A0F964A06}" srcOrd="2" destOrd="0" presId="urn:microsoft.com/office/officeart/2005/8/layout/hierarchy2"/>
    <dgm:cxn modelId="{D21A4AEB-05E8-4E20-BC48-2F1A4218B8F5}" type="presParOf" srcId="{C3073BF5-ECBE-4C83-8C19-801A0F964A06}" destId="{A9EA62AA-4CE8-4658-B227-8FD4E5B72AF6}" srcOrd="0" destOrd="0" presId="urn:microsoft.com/office/officeart/2005/8/layout/hierarchy2"/>
    <dgm:cxn modelId="{39F924CE-470E-4D25-8559-52EAB802103B}" type="presParOf" srcId="{FD1EA639-1830-4196-BFA4-5377813BAC74}" destId="{E160C0DD-8B78-4FD4-AE6D-E0448FF8D77C}" srcOrd="3" destOrd="0" presId="urn:microsoft.com/office/officeart/2005/8/layout/hierarchy2"/>
    <dgm:cxn modelId="{5F0CC85D-D918-49F0-9334-BE810DBDA5BA}" type="presParOf" srcId="{E160C0DD-8B78-4FD4-AE6D-E0448FF8D77C}" destId="{86617D3D-BE74-4D78-A02B-72449A9B078D}" srcOrd="0" destOrd="0" presId="urn:microsoft.com/office/officeart/2005/8/layout/hierarchy2"/>
    <dgm:cxn modelId="{231F24DF-F861-443E-97C1-39D73DAA6F5C}" type="presParOf" srcId="{E160C0DD-8B78-4FD4-AE6D-E0448FF8D77C}" destId="{6C31DFE5-FEFC-4E89-93ED-C668E5D36FF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055351E-924B-4EE1-BCA6-177FB042561F}">
      <dsp:nvSpPr>
        <dsp:cNvPr id="0" name=""/>
        <dsp:cNvSpPr/>
      </dsp:nvSpPr>
      <dsp:spPr>
        <a:xfrm>
          <a:off x="0" y="1774521"/>
          <a:ext cx="678072" cy="388714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400" kern="1200" dirty="0" smtClean="0">
              <a:solidFill>
                <a:schemeClr val="bg1"/>
              </a:solidFill>
            </a:rPr>
            <a:t>GPO</a:t>
          </a:r>
          <a:endParaRPr lang="nb-NO" sz="1400" kern="1200" dirty="0">
            <a:solidFill>
              <a:schemeClr val="bg1"/>
            </a:solidFill>
          </a:endParaRPr>
        </a:p>
      </dsp:txBody>
      <dsp:txXfrm>
        <a:off x="11385" y="1785906"/>
        <a:ext cx="655302" cy="365944"/>
      </dsp:txXfrm>
    </dsp:sp>
    <dsp:sp modelId="{AED25C98-12E0-4E51-A749-0AE9BF503D27}">
      <dsp:nvSpPr>
        <dsp:cNvPr id="0" name=""/>
        <dsp:cNvSpPr/>
      </dsp:nvSpPr>
      <dsp:spPr>
        <a:xfrm rot="18303855">
          <a:off x="465767" y="1533659"/>
          <a:ext cx="997899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997899" y="26824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939769" y="1535535"/>
        <a:ext cx="49894" cy="49894"/>
      </dsp:txXfrm>
    </dsp:sp>
    <dsp:sp modelId="{6B765DDE-9522-4E4D-AD1B-27FF576247F5}">
      <dsp:nvSpPr>
        <dsp:cNvPr id="0" name=""/>
        <dsp:cNvSpPr/>
      </dsp:nvSpPr>
      <dsp:spPr>
        <a:xfrm>
          <a:off x="1251361" y="1029037"/>
          <a:ext cx="972191" cy="246101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smtClean="0">
              <a:solidFill>
                <a:schemeClr val="bg1"/>
              </a:solidFill>
            </a:rPr>
            <a:t>Computer</a:t>
          </a:r>
          <a:endParaRPr lang="nb-NO" sz="1000" kern="1200" dirty="0">
            <a:solidFill>
              <a:schemeClr val="bg1"/>
            </a:solidFill>
          </a:endParaRPr>
        </a:p>
      </dsp:txBody>
      <dsp:txXfrm>
        <a:off x="1258569" y="1036245"/>
        <a:ext cx="957775" cy="231685"/>
      </dsp:txXfrm>
    </dsp:sp>
    <dsp:sp modelId="{CA1765F0-1F11-410F-9BF5-69A215E813BA}">
      <dsp:nvSpPr>
        <dsp:cNvPr id="0" name=""/>
        <dsp:cNvSpPr/>
      </dsp:nvSpPr>
      <dsp:spPr>
        <a:xfrm rot="20559811">
          <a:off x="2185508" y="875724"/>
          <a:ext cx="1674862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1674862" y="26824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>
            <a:solidFill>
              <a:schemeClr val="tx1"/>
            </a:solidFill>
          </a:endParaRPr>
        </a:p>
      </dsp:txBody>
      <dsp:txXfrm>
        <a:off x="2981068" y="860677"/>
        <a:ext cx="83743" cy="83743"/>
      </dsp:txXfrm>
    </dsp:sp>
    <dsp:sp modelId="{0523227A-3725-48CE-A189-8C49E99F89C7}">
      <dsp:nvSpPr>
        <dsp:cNvPr id="0" name=""/>
        <dsp:cNvSpPr/>
      </dsp:nvSpPr>
      <dsp:spPr>
        <a:xfrm>
          <a:off x="3822327" y="457833"/>
          <a:ext cx="700307" cy="390350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err="1" smtClean="0">
              <a:solidFill>
                <a:schemeClr val="tx1"/>
              </a:solidFill>
            </a:rPr>
            <a:t>Policies</a:t>
          </a:r>
          <a:endParaRPr lang="nb-NO" sz="1000" kern="1200" dirty="0">
            <a:solidFill>
              <a:schemeClr val="tx1"/>
            </a:solidFill>
          </a:endParaRPr>
        </a:p>
      </dsp:txBody>
      <dsp:txXfrm>
        <a:off x="3833760" y="469266"/>
        <a:ext cx="677441" cy="367484"/>
      </dsp:txXfrm>
    </dsp:sp>
    <dsp:sp modelId="{7BF9C3DF-A378-4D6D-8655-AAA6861FFD0E}">
      <dsp:nvSpPr>
        <dsp:cNvPr id="0" name=""/>
        <dsp:cNvSpPr/>
      </dsp:nvSpPr>
      <dsp:spPr>
        <a:xfrm rot="20736269">
          <a:off x="4505457" y="490167"/>
          <a:ext cx="1094200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1094200" y="2682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5025202" y="489636"/>
        <a:ext cx="54710" cy="54710"/>
      </dsp:txXfrm>
    </dsp:sp>
    <dsp:sp modelId="{6EAA665B-FF2F-4362-8D6C-897D81EE45C0}">
      <dsp:nvSpPr>
        <dsp:cNvPr id="0" name=""/>
        <dsp:cNvSpPr/>
      </dsp:nvSpPr>
      <dsp:spPr>
        <a:xfrm>
          <a:off x="5582480" y="289476"/>
          <a:ext cx="1046913" cy="182996"/>
        </a:xfrm>
        <a:prstGeom prst="roundRect">
          <a:avLst>
            <a:gd name="adj" fmla="val 10000"/>
          </a:avLst>
        </a:prstGeom>
        <a:solidFill>
          <a:schemeClr val="accent2">
            <a:tint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>
              <a:solidFill>
                <a:schemeClr val="tx1"/>
              </a:solidFill>
            </a:rPr>
            <a:t>Software</a:t>
          </a:r>
          <a:r>
            <a:rPr lang="nb-NO" sz="900" kern="1200" dirty="0" smtClean="0">
              <a:solidFill>
                <a:schemeClr val="tx1"/>
              </a:solidFill>
            </a:rPr>
            <a:t> settings</a:t>
          </a:r>
        </a:p>
      </dsp:txBody>
      <dsp:txXfrm>
        <a:off x="5587840" y="294836"/>
        <a:ext cx="1036193" cy="172276"/>
      </dsp:txXfrm>
    </dsp:sp>
    <dsp:sp modelId="{1F943443-4F18-4519-B41B-2ACF9701ABA2}">
      <dsp:nvSpPr>
        <dsp:cNvPr id="0" name=""/>
        <dsp:cNvSpPr/>
      </dsp:nvSpPr>
      <dsp:spPr>
        <a:xfrm rot="21515965">
          <a:off x="4522476" y="613227"/>
          <a:ext cx="1060162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1060162" y="2682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5026053" y="613547"/>
        <a:ext cx="53008" cy="53008"/>
      </dsp:txXfrm>
    </dsp:sp>
    <dsp:sp modelId="{C957C18B-CDE2-4D5E-AF7D-6E2ACC6D52AD}">
      <dsp:nvSpPr>
        <dsp:cNvPr id="0" name=""/>
        <dsp:cNvSpPr/>
      </dsp:nvSpPr>
      <dsp:spPr>
        <a:xfrm>
          <a:off x="5582480" y="536890"/>
          <a:ext cx="1046913" cy="180410"/>
        </a:xfrm>
        <a:prstGeom prst="roundRect">
          <a:avLst>
            <a:gd name="adj" fmla="val 10000"/>
          </a:avLst>
        </a:prstGeom>
        <a:solidFill>
          <a:schemeClr val="accent2">
            <a:tint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>
              <a:solidFill>
                <a:schemeClr val="tx1"/>
              </a:solidFill>
            </a:rPr>
            <a:t>Windows</a:t>
          </a:r>
          <a:r>
            <a:rPr lang="nb-NO" sz="900" kern="1200" dirty="0" smtClean="0">
              <a:solidFill>
                <a:schemeClr val="tx1"/>
              </a:solidFill>
            </a:rPr>
            <a:t> settings</a:t>
          </a:r>
        </a:p>
      </dsp:txBody>
      <dsp:txXfrm>
        <a:off x="5587764" y="542174"/>
        <a:ext cx="1036345" cy="169842"/>
      </dsp:txXfrm>
    </dsp:sp>
    <dsp:sp modelId="{77BC5C72-AEB8-40A5-A8B9-081CBD008B43}">
      <dsp:nvSpPr>
        <dsp:cNvPr id="0" name=""/>
        <dsp:cNvSpPr/>
      </dsp:nvSpPr>
      <dsp:spPr>
        <a:xfrm rot="755669">
          <a:off x="4509681" y="743560"/>
          <a:ext cx="1076607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1076607" y="2682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5021070" y="743470"/>
        <a:ext cx="53830" cy="53830"/>
      </dsp:txXfrm>
    </dsp:sp>
    <dsp:sp modelId="{E3EE6958-44BB-4403-8777-06322C95692A}">
      <dsp:nvSpPr>
        <dsp:cNvPr id="0" name=""/>
        <dsp:cNvSpPr/>
      </dsp:nvSpPr>
      <dsp:spPr>
        <a:xfrm>
          <a:off x="5573336" y="784303"/>
          <a:ext cx="1056057" cy="206916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>
              <a:solidFill>
                <a:schemeClr val="tx1"/>
              </a:solidFill>
            </a:rPr>
            <a:t>Administrative </a:t>
          </a:r>
          <a:r>
            <a:rPr lang="nb-NO" sz="800" kern="1200" dirty="0" err="1" smtClean="0">
              <a:solidFill>
                <a:schemeClr val="tx1"/>
              </a:solidFill>
            </a:rPr>
            <a:t>templates</a:t>
          </a:r>
          <a:endParaRPr lang="nb-NO" sz="800" kern="1200" dirty="0" smtClean="0">
            <a:solidFill>
              <a:schemeClr val="tx1"/>
            </a:solidFill>
          </a:endParaRPr>
        </a:p>
      </dsp:txBody>
      <dsp:txXfrm>
        <a:off x="5579396" y="790363"/>
        <a:ext cx="1043937" cy="194796"/>
      </dsp:txXfrm>
    </dsp:sp>
    <dsp:sp modelId="{8E54192A-0C4D-480B-8148-2AB781A53B72}">
      <dsp:nvSpPr>
        <dsp:cNvPr id="0" name=""/>
        <dsp:cNvSpPr/>
      </dsp:nvSpPr>
      <dsp:spPr>
        <a:xfrm rot="541123">
          <a:off x="2214105" y="1245048"/>
          <a:ext cx="1528282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1528282" y="26824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2940039" y="1233666"/>
        <a:ext cx="76414" cy="76414"/>
      </dsp:txXfrm>
    </dsp:sp>
    <dsp:sp modelId="{37D94C60-E1BE-42BF-9F3D-450D410D755D}">
      <dsp:nvSpPr>
        <dsp:cNvPr id="0" name=""/>
        <dsp:cNvSpPr/>
      </dsp:nvSpPr>
      <dsp:spPr>
        <a:xfrm>
          <a:off x="3732940" y="1214326"/>
          <a:ext cx="846454" cy="354662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err="1" smtClean="0">
              <a:solidFill>
                <a:schemeClr val="tx1"/>
              </a:solidFill>
            </a:rPr>
            <a:t>Preferences</a:t>
          </a:r>
          <a:endParaRPr lang="nb-NO" sz="1000" kern="1200" dirty="0">
            <a:solidFill>
              <a:schemeClr val="tx1"/>
            </a:solidFill>
          </a:endParaRPr>
        </a:p>
      </dsp:txBody>
      <dsp:txXfrm>
        <a:off x="3743328" y="1224714"/>
        <a:ext cx="825678" cy="333886"/>
      </dsp:txXfrm>
    </dsp:sp>
    <dsp:sp modelId="{77B88F86-FE46-44E0-92DF-4AAE0073765C}">
      <dsp:nvSpPr>
        <dsp:cNvPr id="0" name=""/>
        <dsp:cNvSpPr/>
      </dsp:nvSpPr>
      <dsp:spPr>
        <a:xfrm rot="21116779">
          <a:off x="4574425" y="1294248"/>
          <a:ext cx="1007627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1007627" y="2682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5053048" y="1295882"/>
        <a:ext cx="50381" cy="50381"/>
      </dsp:txXfrm>
    </dsp:sp>
    <dsp:sp modelId="{346C1B7F-9240-402A-B8F1-DE8BF7F6C785}">
      <dsp:nvSpPr>
        <dsp:cNvPr id="0" name=""/>
        <dsp:cNvSpPr/>
      </dsp:nvSpPr>
      <dsp:spPr>
        <a:xfrm>
          <a:off x="5577084" y="1147035"/>
          <a:ext cx="1052309" cy="206904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800" kern="1200" dirty="0" smtClean="0">
              <a:solidFill>
                <a:schemeClr val="tx1"/>
              </a:solidFill>
            </a:rPr>
            <a:t>Windows settings</a:t>
          </a:r>
          <a:endParaRPr lang="nb-NO" sz="800" kern="1200" dirty="0">
            <a:solidFill>
              <a:schemeClr val="tx1"/>
            </a:solidFill>
          </a:endParaRPr>
        </a:p>
      </dsp:txBody>
      <dsp:txXfrm>
        <a:off x="5583144" y="1153095"/>
        <a:ext cx="1040189" cy="194784"/>
      </dsp:txXfrm>
    </dsp:sp>
    <dsp:sp modelId="{83BA56BF-BCE5-48A6-BCCD-5B056D2E4D83}">
      <dsp:nvSpPr>
        <dsp:cNvPr id="0" name=""/>
        <dsp:cNvSpPr/>
      </dsp:nvSpPr>
      <dsp:spPr>
        <a:xfrm rot="327680">
          <a:off x="4577123" y="1412462"/>
          <a:ext cx="1000883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1000883" y="2682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5052542" y="1414264"/>
        <a:ext cx="50044" cy="50044"/>
      </dsp:txXfrm>
    </dsp:sp>
    <dsp:sp modelId="{E127B88F-55EC-445E-BC86-59727525DA3E}">
      <dsp:nvSpPr>
        <dsp:cNvPr id="0" name=""/>
        <dsp:cNvSpPr/>
      </dsp:nvSpPr>
      <dsp:spPr>
        <a:xfrm>
          <a:off x="5575735" y="1394449"/>
          <a:ext cx="1053658" cy="184932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>
              <a:solidFill>
                <a:schemeClr val="tx1"/>
              </a:solidFill>
            </a:rPr>
            <a:t>Control Panel Settings</a:t>
          </a:r>
          <a:endParaRPr lang="nb-NO" sz="700" kern="1200" dirty="0">
            <a:solidFill>
              <a:schemeClr val="tx1"/>
            </a:solidFill>
          </a:endParaRPr>
        </a:p>
      </dsp:txBody>
      <dsp:txXfrm>
        <a:off x="5581151" y="1399865"/>
        <a:ext cx="1042826" cy="174100"/>
      </dsp:txXfrm>
    </dsp:sp>
    <dsp:sp modelId="{6FCD90B2-2266-4803-B30C-C68B149CED68}">
      <dsp:nvSpPr>
        <dsp:cNvPr id="0" name=""/>
        <dsp:cNvSpPr/>
      </dsp:nvSpPr>
      <dsp:spPr>
        <a:xfrm rot="3246367">
          <a:off x="475801" y="2338125"/>
          <a:ext cx="977830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977830" y="26824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940271" y="2340504"/>
        <a:ext cx="48891" cy="48891"/>
      </dsp:txXfrm>
    </dsp:sp>
    <dsp:sp modelId="{0982C895-8C8C-4EE5-BEA8-676097F91F7C}">
      <dsp:nvSpPr>
        <dsp:cNvPr id="0" name=""/>
        <dsp:cNvSpPr/>
      </dsp:nvSpPr>
      <dsp:spPr>
        <a:xfrm>
          <a:off x="1251361" y="2634923"/>
          <a:ext cx="1013387" cy="252197"/>
        </a:xfrm>
        <a:prstGeom prst="roundRect">
          <a:avLst>
            <a:gd name="adj" fmla="val 10000"/>
          </a:avLst>
        </a:prstGeom>
        <a:solidFill>
          <a:schemeClr val="accent2">
            <a:tint val="99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err="1" smtClean="0">
              <a:solidFill>
                <a:schemeClr val="bg1"/>
              </a:solidFill>
            </a:rPr>
            <a:t>User</a:t>
          </a:r>
          <a:endParaRPr lang="nb-NO" sz="1000" kern="1200" dirty="0">
            <a:solidFill>
              <a:schemeClr val="bg1"/>
            </a:solidFill>
          </a:endParaRPr>
        </a:p>
      </dsp:txBody>
      <dsp:txXfrm>
        <a:off x="1258748" y="2642310"/>
        <a:ext cx="998613" cy="237423"/>
      </dsp:txXfrm>
    </dsp:sp>
    <dsp:sp modelId="{6AD2B196-B8C3-4EA3-9467-DC2CA5C30BE5}">
      <dsp:nvSpPr>
        <dsp:cNvPr id="0" name=""/>
        <dsp:cNvSpPr/>
      </dsp:nvSpPr>
      <dsp:spPr>
        <a:xfrm rot="20675773">
          <a:off x="2235447" y="2517542"/>
          <a:ext cx="1631319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1631319" y="26824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600" kern="1200">
            <a:solidFill>
              <a:schemeClr val="tx1"/>
            </a:solidFill>
          </a:endParaRPr>
        </a:p>
      </dsp:txBody>
      <dsp:txXfrm>
        <a:off x="3010324" y="2503584"/>
        <a:ext cx="81565" cy="81565"/>
      </dsp:txXfrm>
    </dsp:sp>
    <dsp:sp modelId="{DE3C2F60-6330-4792-BFEC-98B72BFF1CE2}">
      <dsp:nvSpPr>
        <dsp:cNvPr id="0" name=""/>
        <dsp:cNvSpPr/>
      </dsp:nvSpPr>
      <dsp:spPr>
        <a:xfrm>
          <a:off x="3837466" y="2140805"/>
          <a:ext cx="681170" cy="373812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err="1" smtClean="0">
              <a:solidFill>
                <a:schemeClr val="tx1"/>
              </a:solidFill>
            </a:rPr>
            <a:t>Policies</a:t>
          </a:r>
          <a:endParaRPr lang="nb-NO" sz="1000" kern="1200" dirty="0">
            <a:solidFill>
              <a:schemeClr val="tx1"/>
            </a:solidFill>
          </a:endParaRPr>
        </a:p>
      </dsp:txBody>
      <dsp:txXfrm>
        <a:off x="3848415" y="2151754"/>
        <a:ext cx="659272" cy="351914"/>
      </dsp:txXfrm>
    </dsp:sp>
    <dsp:sp modelId="{DFA7C789-4489-4E9B-9C21-9684FFA493AC}">
      <dsp:nvSpPr>
        <dsp:cNvPr id="0" name=""/>
        <dsp:cNvSpPr/>
      </dsp:nvSpPr>
      <dsp:spPr>
        <a:xfrm rot="20706759">
          <a:off x="4500013" y="2158340"/>
          <a:ext cx="1109660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1109660" y="2682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5027101" y="2157423"/>
        <a:ext cx="55483" cy="55483"/>
      </dsp:txXfrm>
    </dsp:sp>
    <dsp:sp modelId="{48EF5C98-8DF8-4A0C-BC21-D6E1D2D43FEC}">
      <dsp:nvSpPr>
        <dsp:cNvPr id="0" name=""/>
        <dsp:cNvSpPr/>
      </dsp:nvSpPr>
      <dsp:spPr>
        <a:xfrm>
          <a:off x="5591049" y="1951120"/>
          <a:ext cx="1038344" cy="182996"/>
        </a:xfrm>
        <a:prstGeom prst="roundRect">
          <a:avLst>
            <a:gd name="adj" fmla="val 10000"/>
          </a:avLst>
        </a:prstGeom>
        <a:solidFill>
          <a:schemeClr val="accent2">
            <a:tint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>
              <a:solidFill>
                <a:schemeClr val="tx1"/>
              </a:solidFill>
            </a:rPr>
            <a:t>Software settings</a:t>
          </a:r>
        </a:p>
      </dsp:txBody>
      <dsp:txXfrm>
        <a:off x="5596409" y="1956480"/>
        <a:ext cx="1027624" cy="172276"/>
      </dsp:txXfrm>
    </dsp:sp>
    <dsp:sp modelId="{C33902F8-5126-4AE5-A613-1E50AF581F43}">
      <dsp:nvSpPr>
        <dsp:cNvPr id="0" name=""/>
        <dsp:cNvSpPr/>
      </dsp:nvSpPr>
      <dsp:spPr>
        <a:xfrm rot="21564610">
          <a:off x="4518609" y="2295366"/>
          <a:ext cx="1072643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1072643" y="2682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5028114" y="2295374"/>
        <a:ext cx="53632" cy="53632"/>
      </dsp:txXfrm>
    </dsp:sp>
    <dsp:sp modelId="{D1C911D4-56C3-4067-85E9-FB29A8DA19C9}">
      <dsp:nvSpPr>
        <dsp:cNvPr id="0" name=""/>
        <dsp:cNvSpPr/>
      </dsp:nvSpPr>
      <dsp:spPr>
        <a:xfrm>
          <a:off x="5591224" y="2226464"/>
          <a:ext cx="1038169" cy="180410"/>
        </a:xfrm>
        <a:prstGeom prst="roundRect">
          <a:avLst>
            <a:gd name="adj" fmla="val 10000"/>
          </a:avLst>
        </a:prstGeom>
        <a:solidFill>
          <a:schemeClr val="accent2">
            <a:tint val="7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>
              <a:solidFill>
                <a:schemeClr val="tx1"/>
              </a:solidFill>
            </a:rPr>
            <a:t>Windows settings</a:t>
          </a:r>
        </a:p>
      </dsp:txBody>
      <dsp:txXfrm>
        <a:off x="5596508" y="2231748"/>
        <a:ext cx="1027601" cy="169842"/>
      </dsp:txXfrm>
    </dsp:sp>
    <dsp:sp modelId="{2481BDDD-03E9-4EC1-B599-5EB9FA2DD8CD}">
      <dsp:nvSpPr>
        <dsp:cNvPr id="0" name=""/>
        <dsp:cNvSpPr/>
      </dsp:nvSpPr>
      <dsp:spPr>
        <a:xfrm rot="888105">
          <a:off x="4499950" y="2444751"/>
          <a:ext cx="1126249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1126249" y="2682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5034918" y="2443419"/>
        <a:ext cx="56312" cy="56312"/>
      </dsp:txXfrm>
    </dsp:sp>
    <dsp:sp modelId="{D6CE9432-8311-4E8B-A420-8029D53174B7}">
      <dsp:nvSpPr>
        <dsp:cNvPr id="0" name=""/>
        <dsp:cNvSpPr/>
      </dsp:nvSpPr>
      <dsp:spPr>
        <a:xfrm>
          <a:off x="5607512" y="2507791"/>
          <a:ext cx="1021881" cy="215298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>
              <a:solidFill>
                <a:schemeClr val="tx1"/>
              </a:solidFill>
            </a:rPr>
            <a:t>Administrative </a:t>
          </a:r>
          <a:r>
            <a:rPr lang="nb-NO" sz="700" kern="1200" dirty="0" err="1" smtClean="0">
              <a:solidFill>
                <a:schemeClr val="tx1"/>
              </a:solidFill>
            </a:rPr>
            <a:t>templates</a:t>
          </a:r>
          <a:endParaRPr lang="nb-NO" sz="700" kern="1200" dirty="0" smtClean="0">
            <a:solidFill>
              <a:schemeClr val="tx1"/>
            </a:solidFill>
          </a:endParaRPr>
        </a:p>
      </dsp:txBody>
      <dsp:txXfrm>
        <a:off x="5613818" y="2514097"/>
        <a:ext cx="1009269" cy="202686"/>
      </dsp:txXfrm>
    </dsp:sp>
    <dsp:sp modelId="{1DB51366-41DD-464D-B2F6-10BC4FD53803}">
      <dsp:nvSpPr>
        <dsp:cNvPr id="0" name=""/>
        <dsp:cNvSpPr/>
      </dsp:nvSpPr>
      <dsp:spPr>
        <a:xfrm rot="1183031">
          <a:off x="2218981" y="2997554"/>
          <a:ext cx="1561200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1561200" y="26824"/>
              </a:lnTo>
            </a:path>
          </a:pathLst>
        </a:custGeom>
        <a:noFill/>
        <a:ln w="25400" cap="flat" cmpd="sng" algn="ctr">
          <a:solidFill>
            <a:schemeClr val="accent2">
              <a:tint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2960551" y="2985349"/>
        <a:ext cx="78060" cy="78060"/>
      </dsp:txXfrm>
    </dsp:sp>
    <dsp:sp modelId="{168E7142-BADC-4AA0-B1EB-8F984B92F6B7}">
      <dsp:nvSpPr>
        <dsp:cNvPr id="0" name=""/>
        <dsp:cNvSpPr/>
      </dsp:nvSpPr>
      <dsp:spPr>
        <a:xfrm>
          <a:off x="3734414" y="3095690"/>
          <a:ext cx="907236" cy="384092"/>
        </a:xfrm>
        <a:prstGeom prst="roundRect">
          <a:avLst>
            <a:gd name="adj" fmla="val 10000"/>
          </a:avLst>
        </a:prstGeom>
        <a:solidFill>
          <a:schemeClr val="accent2">
            <a:tint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000" kern="1200" dirty="0" err="1" smtClean="0">
              <a:solidFill>
                <a:schemeClr val="tx1"/>
              </a:solidFill>
            </a:rPr>
            <a:t>Preferences</a:t>
          </a:r>
          <a:endParaRPr lang="nb-NO" sz="1000" kern="1200" dirty="0">
            <a:solidFill>
              <a:schemeClr val="tx1"/>
            </a:solidFill>
          </a:endParaRPr>
        </a:p>
      </dsp:txBody>
      <dsp:txXfrm>
        <a:off x="3745664" y="3106940"/>
        <a:ext cx="884736" cy="361592"/>
      </dsp:txXfrm>
    </dsp:sp>
    <dsp:sp modelId="{3E231B85-3EC5-440B-82AF-BF0E86E39035}">
      <dsp:nvSpPr>
        <dsp:cNvPr id="0" name=""/>
        <dsp:cNvSpPr/>
      </dsp:nvSpPr>
      <dsp:spPr>
        <a:xfrm rot="21176385">
          <a:off x="4637955" y="3201000"/>
          <a:ext cx="974852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974852" y="2682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5101010" y="3203453"/>
        <a:ext cx="48742" cy="48742"/>
      </dsp:txXfrm>
    </dsp:sp>
    <dsp:sp modelId="{F554CE42-C916-4C02-8C51-030B5A20060C}">
      <dsp:nvSpPr>
        <dsp:cNvPr id="0" name=""/>
        <dsp:cNvSpPr/>
      </dsp:nvSpPr>
      <dsp:spPr>
        <a:xfrm>
          <a:off x="5609111" y="3064462"/>
          <a:ext cx="1020282" cy="206904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>
              <a:solidFill>
                <a:schemeClr val="tx1"/>
              </a:solidFill>
            </a:rPr>
            <a:t>Windows settings</a:t>
          </a:r>
          <a:endParaRPr lang="nb-NO" sz="700" kern="1200" dirty="0">
            <a:solidFill>
              <a:schemeClr val="tx1"/>
            </a:solidFill>
          </a:endParaRPr>
        </a:p>
      </dsp:txBody>
      <dsp:txXfrm>
        <a:off x="5615171" y="3070522"/>
        <a:ext cx="1008162" cy="194784"/>
      </dsp:txXfrm>
    </dsp:sp>
    <dsp:sp modelId="{C3073BF5-ECBE-4C83-8C19-801A0F964A06}">
      <dsp:nvSpPr>
        <dsp:cNvPr id="0" name=""/>
        <dsp:cNvSpPr/>
      </dsp:nvSpPr>
      <dsp:spPr>
        <a:xfrm rot="620654">
          <a:off x="4633574" y="3350136"/>
          <a:ext cx="993806" cy="53648"/>
        </a:xfrm>
        <a:custGeom>
          <a:avLst/>
          <a:gdLst/>
          <a:ahLst/>
          <a:cxnLst/>
          <a:rect l="0" t="0" r="0" b="0"/>
          <a:pathLst>
            <a:path>
              <a:moveTo>
                <a:pt x="0" y="26824"/>
              </a:moveTo>
              <a:lnTo>
                <a:pt x="993806" y="2682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500" kern="1200">
            <a:solidFill>
              <a:schemeClr val="tx1"/>
            </a:solidFill>
          </a:endParaRPr>
        </a:p>
      </dsp:txBody>
      <dsp:txXfrm>
        <a:off x="5105632" y="3352115"/>
        <a:ext cx="49690" cy="49690"/>
      </dsp:txXfrm>
    </dsp:sp>
    <dsp:sp modelId="{86617D3D-BE74-4D78-A02B-72449A9B078D}">
      <dsp:nvSpPr>
        <dsp:cNvPr id="0" name=""/>
        <dsp:cNvSpPr/>
      </dsp:nvSpPr>
      <dsp:spPr>
        <a:xfrm>
          <a:off x="5619304" y="3373719"/>
          <a:ext cx="1010089" cy="184932"/>
        </a:xfrm>
        <a:prstGeom prst="roundRect">
          <a:avLst>
            <a:gd name="adj" fmla="val 10000"/>
          </a:avLst>
        </a:prstGeom>
        <a:solidFill>
          <a:srgbClr val="92D050"/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700" kern="1200" dirty="0" smtClean="0">
              <a:solidFill>
                <a:schemeClr val="tx1"/>
              </a:solidFill>
            </a:rPr>
            <a:t>Control Panel Settings</a:t>
          </a:r>
          <a:endParaRPr lang="nb-NO" sz="700" kern="1200" dirty="0">
            <a:solidFill>
              <a:schemeClr val="tx1"/>
            </a:solidFill>
          </a:endParaRPr>
        </a:p>
      </dsp:txBody>
      <dsp:txXfrm>
        <a:off x="5624720" y="3379135"/>
        <a:ext cx="999257" cy="1741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10FFEEA-28BF-A340-8643-E3D8E12E09C9}" type="datetime1">
              <a:rPr lang="nb-NO"/>
              <a:pPr>
                <a:defRPr/>
              </a:pPr>
              <a:t>15. des. 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723CA21-0D36-3244-96F4-6725D321E2B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1740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4E5606-14F6-4340-AA6C-C3A41A40A3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9569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Overskrift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8178790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Tvang, låsing,</a:t>
            </a:r>
            <a:r>
              <a:rPr lang="nb-NO" baseline="0" dirty="0" smtClean="0"/>
              <a:t> tilbakelegging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9161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Gjenta: Skrives det utenfor disse, er det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unmanaged</a:t>
            </a:r>
            <a:r>
              <a:rPr lang="nb-NO" baseline="0" dirty="0" smtClean="0"/>
              <a:t> – tatovering med mer.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56059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Programmet må da også være laget for å se etter </a:t>
            </a:r>
            <a:r>
              <a:rPr lang="nb-NO" dirty="0" err="1" smtClean="0"/>
              <a:t>policy-delen</a:t>
            </a:r>
            <a:r>
              <a:rPr lang="nb-NO" dirty="0" smtClean="0"/>
              <a:t> av registeret</a:t>
            </a:r>
          </a:p>
          <a:p>
            <a:r>
              <a:rPr lang="nb-NO" dirty="0" smtClean="0"/>
              <a:t>Antagelig det beste som er laget siden GP kom</a:t>
            </a:r>
          </a:p>
          <a:p>
            <a:r>
              <a:rPr lang="nb-NO" dirty="0" smtClean="0"/>
              <a:t>Det meste kan nå pilles på-</a:t>
            </a:r>
            <a:r>
              <a:rPr lang="nb-NO" baseline="0" dirty="0" smtClean="0"/>
              <a:t> må ikke </a:t>
            </a:r>
            <a:r>
              <a:rPr lang="nb-NO" baseline="0" dirty="0" err="1" smtClean="0"/>
              <a:t>lengefr</a:t>
            </a:r>
            <a:r>
              <a:rPr lang="nb-NO" baseline="0" dirty="0" smtClean="0"/>
              <a:t> vente på en </a:t>
            </a:r>
            <a:r>
              <a:rPr lang="nb-NO" baseline="0" dirty="0" err="1" smtClean="0"/>
              <a:t>ADMX-fil</a:t>
            </a:r>
            <a:r>
              <a:rPr lang="nb-NO" baseline="0" dirty="0" smtClean="0"/>
              <a:t> </a:t>
            </a:r>
          </a:p>
          <a:p>
            <a:r>
              <a:rPr lang="nb-NO" baseline="0" dirty="0" smtClean="0"/>
              <a:t>En oppføring for XP, en for Vista</a:t>
            </a:r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28298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Ekspanderes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672033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Mange bevegelige deler, avhengig av synkronisering og AD </a:t>
            </a:r>
          </a:p>
          <a:p>
            <a:r>
              <a:rPr lang="nb-NO" dirty="0" smtClean="0"/>
              <a:t>Synkron </a:t>
            </a:r>
            <a:r>
              <a:rPr lang="nb-NO" dirty="0" err="1" smtClean="0"/>
              <a:t>vs</a:t>
            </a:r>
            <a:r>
              <a:rPr lang="nb-NO" dirty="0" smtClean="0"/>
              <a:t> asynkron prosessering</a:t>
            </a:r>
          </a:p>
          <a:p>
            <a:r>
              <a:rPr lang="nb-NO" dirty="0" smtClean="0"/>
              <a:t>Se om </a:t>
            </a:r>
            <a:r>
              <a:rPr lang="nb-NO" dirty="0" err="1" smtClean="0"/>
              <a:t>registereret</a:t>
            </a:r>
            <a:r>
              <a:rPr lang="nb-NO" dirty="0" smtClean="0"/>
              <a:t> endres der det</a:t>
            </a:r>
            <a:r>
              <a:rPr lang="nb-NO" baseline="0" dirty="0" smtClean="0"/>
              <a:t> skal.</a:t>
            </a:r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467235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gpresult  /s sv-stv-5-27 /H m:\gpresult.html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7978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Snakk om loopback</a:t>
            </a:r>
            <a:r>
              <a:rPr lang="nb-NO" baseline="0" dirty="0" smtClean="0"/>
              <a:t> prosessing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3994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Gå til </a:t>
            </a:r>
            <a:r>
              <a:rPr lang="nb-NO" dirty="0" err="1" smtClean="0"/>
              <a:t>Policy-delen</a:t>
            </a:r>
            <a:r>
              <a:rPr lang="nb-NO" baseline="0" dirty="0" smtClean="0"/>
              <a:t> </a:t>
            </a:r>
            <a:r>
              <a:rPr lang="nb-NO" baseline="0" smtClean="0"/>
              <a:t>i registeret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38902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Samler all logget aktivitet på</a:t>
            </a:r>
            <a:r>
              <a:rPr lang="nb-NO" baseline="0" dirty="0" smtClean="0"/>
              <a:t> ett sted</a:t>
            </a:r>
            <a:endParaRPr lang="nb-NO" dirty="0" smtClean="0"/>
          </a:p>
          <a:p>
            <a:r>
              <a:rPr lang="nb-NO" dirty="0" smtClean="0"/>
              <a:t>XP: </a:t>
            </a:r>
            <a:r>
              <a:rPr lang="nb-NO" dirty="0" err="1" smtClean="0"/>
              <a:t>userenv</a:t>
            </a:r>
            <a:r>
              <a:rPr lang="nb-NO" dirty="0" smtClean="0"/>
              <a:t> </a:t>
            </a:r>
            <a:r>
              <a:rPr lang="nb-NO" dirty="0" err="1" smtClean="0"/>
              <a:t>logs</a:t>
            </a:r>
            <a:endParaRPr lang="nb-NO" dirty="0" smtClean="0"/>
          </a:p>
          <a:p>
            <a:r>
              <a:rPr lang="nb-NO" dirty="0" err="1" smtClean="0"/>
              <a:t>GPLogView.exe</a:t>
            </a:r>
            <a:r>
              <a:rPr lang="nb-NO" dirty="0" smtClean="0"/>
              <a:t> -o \</a:t>
            </a:r>
            <a:r>
              <a:rPr lang="nb-NO" dirty="0" err="1" smtClean="0"/>
              <a:t>temp\logview.xml</a:t>
            </a:r>
            <a:r>
              <a:rPr lang="nb-NO" dirty="0" smtClean="0"/>
              <a:t> –x</a:t>
            </a:r>
          </a:p>
          <a:p>
            <a:r>
              <a:rPr lang="nb-NO" dirty="0" err="1" smtClean="0"/>
              <a:t>GPLogView.exe</a:t>
            </a:r>
            <a:r>
              <a:rPr lang="nb-NO" dirty="0" smtClean="0"/>
              <a:t> -m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2763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Log </a:t>
            </a:r>
            <a:r>
              <a:rPr lang="nb-NO" dirty="0" err="1" smtClean="0"/>
              <a:t>view</a:t>
            </a:r>
            <a:r>
              <a:rPr lang="nb-NO" dirty="0" smtClean="0"/>
              <a:t> – også i sanntid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989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6060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GP – lite med grupper å gjøre, mer i formen ”grupperer sammen innstillinger”</a:t>
            </a:r>
          </a:p>
          <a:p>
            <a:r>
              <a:rPr lang="nb-NO" dirty="0" smtClean="0"/>
              <a:t>Stopp ved GPO, det er det vi skal</a:t>
            </a:r>
            <a:r>
              <a:rPr lang="nb-NO" baseline="0" dirty="0" smtClean="0"/>
              <a:t> bruke tid på fremover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953100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Ouer</a:t>
            </a:r>
            <a:r>
              <a:rPr lang="nb-NO" baseline="0" dirty="0" smtClean="0"/>
              <a:t> inneholder maskiner og brukere, og GPOer setter innstillnger i disse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2683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Last</a:t>
            </a:r>
            <a:r>
              <a:rPr lang="nb-NO" baseline="0" dirty="0" smtClean="0"/>
              <a:t> man standing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70818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Blokkering på </a:t>
            </a:r>
            <a:r>
              <a:rPr lang="nb-NO" dirty="0" err="1" smtClean="0"/>
              <a:t>OU-nivå</a:t>
            </a:r>
            <a:r>
              <a:rPr lang="nb-NO" dirty="0" smtClean="0"/>
              <a:t>. Blokkerer alt. Grisete, gjør</a:t>
            </a:r>
            <a:r>
              <a:rPr lang="nb-NO" baseline="0" dirty="0" smtClean="0"/>
              <a:t> det ikke uten en god grunn.</a:t>
            </a:r>
            <a:endParaRPr lang="nb-NO" dirty="0" smtClean="0"/>
          </a:p>
          <a:p>
            <a:r>
              <a:rPr lang="nb-NO" dirty="0" err="1" smtClean="0"/>
              <a:t>Enforce</a:t>
            </a:r>
            <a:r>
              <a:rPr lang="nb-NO" baseline="0" dirty="0" smtClean="0"/>
              <a:t> på </a:t>
            </a:r>
            <a:r>
              <a:rPr lang="nb-NO" baseline="0" dirty="0" err="1" smtClean="0"/>
              <a:t>GPO-nivå</a:t>
            </a:r>
            <a:r>
              <a:rPr lang="nb-NO" baseline="0" dirty="0" smtClean="0"/>
              <a:t>, dvs. ingen kan </a:t>
            </a:r>
            <a:r>
              <a:rPr lang="nb-NO" baseline="0" dirty="0" err="1" smtClean="0"/>
              <a:t>blokkkere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Enforce</a:t>
            </a:r>
            <a:r>
              <a:rPr lang="nb-NO" baseline="0" dirty="0" smtClean="0"/>
              <a:t> øverst i treet vinner</a:t>
            </a:r>
          </a:p>
          <a:p>
            <a:r>
              <a:rPr lang="nb-NO" baseline="0" dirty="0" err="1" smtClean="0"/>
              <a:t>WMI-filter</a:t>
            </a:r>
            <a:r>
              <a:rPr lang="nb-NO" baseline="0" dirty="0" smtClean="0"/>
              <a:t>: Stor ulempe, kan bare filtrere en hel GPO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7587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Loopback egentlig fordi brukt på terminalservere</a:t>
            </a:r>
          </a:p>
          <a:p>
            <a:r>
              <a:rPr lang="nb-NO" dirty="0" err="1" smtClean="0"/>
              <a:t>Merge</a:t>
            </a:r>
            <a:r>
              <a:rPr lang="nb-NO" baseline="0" dirty="0" smtClean="0"/>
              <a:t> vil være meningsløst på UiO, ingen brukere i egen OU.  Maskin vinner.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72202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Todelt</a:t>
            </a:r>
            <a:r>
              <a:rPr lang="nb-NO" baseline="0" dirty="0" smtClean="0"/>
              <a:t> maskin/bruker, policies/Preferences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B4E5606-14F6-4340-AA6C-C3A41A40A3D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3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Virker ved å skrive</a:t>
            </a:r>
            <a:r>
              <a:rPr lang="nb-NO" baseline="0" dirty="0" smtClean="0"/>
              <a:t> til registeret</a:t>
            </a:r>
          </a:p>
          <a:p>
            <a:r>
              <a:rPr lang="nb-NO" dirty="0" smtClean="0"/>
              <a:t>To hovedtrær</a:t>
            </a:r>
          </a:p>
          <a:p>
            <a:r>
              <a:rPr lang="nb-NO" dirty="0" smtClean="0"/>
              <a:t>Maskin og bruker-innstillinger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D81B-73F4-4F90-9206-E2BAC4321E4F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28802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543800" cy="1143000"/>
          </a:xfrm>
        </p:spPr>
        <p:txBody>
          <a:bodyPr anchor="b"/>
          <a:lstStyle>
            <a:lvl1pPr>
              <a:defRPr sz="1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143000" y="3429000"/>
            <a:ext cx="7543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9F8D9-8BFB-E244-9CF7-1BA6896AF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2750" y="838200"/>
            <a:ext cx="19240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838200"/>
            <a:ext cx="561975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D7C9A-09E7-E74C-90CD-FDA54B1986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8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79D24-2393-FC46-8CA2-5F2027D29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7719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7719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28C8F-B1D4-E04C-83ED-D55AAA1295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46366-0991-D54B-A82B-194C68498D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FAE1A-16B3-1C41-9172-7DE4777619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C049C-35A3-984D-966C-BFB6C652A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8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DE8F6-92C8-E64B-8D26-4E79A8DD5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Ny Powerpoint mal 2011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FC0CB-54B0-2840-B109-A87BD9F9F7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696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75"/>
            </a:lvl1pPr>
          </a:lstStyle>
          <a:p>
            <a:pPr>
              <a:defRPr/>
            </a:pPr>
            <a:r>
              <a:rPr lang="nb-NO"/>
              <a:t>11. april 2011</a:t>
            </a: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248400"/>
            <a:ext cx="480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675" dirty="0" err="1" smtClean="0"/>
            </a:lvl1pPr>
          </a:lstStyle>
          <a:p>
            <a:pPr>
              <a:defRPr/>
            </a:pPr>
            <a:r>
              <a:rPr lang="en-US"/>
              <a:t>Tema Powerpoint</a:t>
            </a: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75"/>
            </a:lvl1pPr>
          </a:lstStyle>
          <a:p>
            <a:pPr>
              <a:defRPr/>
            </a:pPr>
            <a:fld id="{7589CA56-628D-E14F-B911-1B324778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6" descr="UiO_A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304801" y="228608"/>
            <a:ext cx="2300288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panswers.com/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b-NO" sz="2400" dirty="0" smtClean="0"/>
              <a:t>Hva traff maskinen min</a:t>
            </a:r>
            <a:br>
              <a:rPr lang="nb-NO" sz="2400" dirty="0" smtClean="0"/>
            </a:br>
            <a:r>
              <a:rPr lang="nb-NO" sz="2400" dirty="0" smtClean="0"/>
              <a:t>eller</a:t>
            </a:r>
            <a:br>
              <a:rPr lang="nb-NO" sz="2400" dirty="0" smtClean="0"/>
            </a:br>
            <a:r>
              <a:rPr lang="nb-NO" sz="2400" dirty="0" smtClean="0"/>
              <a:t>«Noe </a:t>
            </a:r>
            <a:r>
              <a:rPr lang="nb-NO" sz="2400" dirty="0"/>
              <a:t>er galt og AD har skylden»</a:t>
            </a:r>
          </a:p>
        </p:txBody>
      </p:sp>
    </p:spTree>
    <p:extLst>
      <p:ext uri="{BB962C8B-B14F-4D97-AF65-F5344CB8AC3E}">
        <p14:creationId xmlns:p14="http://schemas.microsoft.com/office/powerpoint/2010/main" val="375025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Basis i </a:t>
            </a:r>
            <a:r>
              <a:rPr lang="nb-NO" dirty="0"/>
              <a:t>registerbaserte </a:t>
            </a:r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Tvang</a:t>
            </a:r>
          </a:p>
          <a:p>
            <a:r>
              <a:rPr lang="nb-NO" dirty="0" smtClean="0"/>
              <a:t>Låser brukerinnstillinger</a:t>
            </a:r>
          </a:p>
          <a:p>
            <a:r>
              <a:rPr lang="nb-NO" dirty="0" err="1" smtClean="0"/>
              <a:t>Gråmerkede</a:t>
            </a:r>
            <a:r>
              <a:rPr lang="nb-NO" dirty="0" smtClean="0"/>
              <a:t> innstillinger er blokkert</a:t>
            </a:r>
          </a:p>
          <a:p>
            <a:r>
              <a:rPr lang="nb-NO" dirty="0" smtClean="0"/>
              <a:t>4 plasser i registeret, </a:t>
            </a:r>
            <a:br>
              <a:rPr lang="nb-NO" dirty="0" smtClean="0"/>
            </a:br>
            <a:r>
              <a:rPr lang="nb-NO" dirty="0" smtClean="0"/>
              <a:t>under Software/Policies</a:t>
            </a:r>
          </a:p>
          <a:p>
            <a:r>
              <a:rPr lang="nb-NO" dirty="0" smtClean="0"/>
              <a:t>Tilbakelegging, </a:t>
            </a:r>
            <a:br>
              <a:rPr lang="nb-NO" dirty="0" smtClean="0"/>
            </a:br>
            <a:r>
              <a:rPr lang="nb-NO" dirty="0" smtClean="0"/>
              <a:t>originale innstillinger </a:t>
            </a:r>
            <a:br>
              <a:rPr lang="nb-NO" dirty="0" smtClean="0"/>
            </a:br>
            <a:r>
              <a:rPr lang="nb-NO" dirty="0" smtClean="0"/>
              <a:t>resettes hvis policy</a:t>
            </a:r>
            <a:br>
              <a:rPr lang="nb-NO" dirty="0" smtClean="0"/>
            </a:br>
            <a:r>
              <a:rPr lang="nb-NO" dirty="0" smtClean="0"/>
              <a:t>fjernes</a:t>
            </a:r>
          </a:p>
          <a:p>
            <a:pPr>
              <a:buNone/>
            </a:pPr>
            <a:endParaRPr lang="nb-NO" dirty="0" smtClean="0"/>
          </a:p>
        </p:txBody>
      </p:sp>
      <p:pic>
        <p:nvPicPr>
          <p:cNvPr id="5" name="Picture 4" descr="Skjermspare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3400" y="2076745"/>
            <a:ext cx="3036518" cy="6716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Picture 5" descr="RegPolicy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6356" y="3595110"/>
            <a:ext cx="1700213" cy="226456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 bwMode="auto">
          <a:xfrm>
            <a:off x="5600700" y="4334775"/>
            <a:ext cx="754380" cy="652885"/>
          </a:xfrm>
          <a:prstGeom prst="rect">
            <a:avLst/>
          </a:prstGeom>
          <a:noFill/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nb-NO" sz="1800">
              <a:latin typeface="Times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8F8ECB-17E9-44CD-8A5A-4F26BB6EB9E4}" type="slidenum">
              <a:rPr lang="nb-NO" smtClean="0"/>
              <a:pPr/>
              <a:t>11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5295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Registerbaserte </a:t>
            </a:r>
            <a:r>
              <a:rPr lang="nb-NO" dirty="0" err="1" smtClean="0"/>
              <a:t>Policies</a:t>
            </a:r>
            <a:endParaRPr lang="nb-NO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1876357"/>
              </p:ext>
            </p:extLst>
          </p:nvPr>
        </p:nvGraphicFramePr>
        <p:xfrm>
          <a:off x="1371600" y="2514600"/>
          <a:ext cx="5772150" cy="15544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8607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860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78130">
                <a:tc gridSpan="2">
                  <a:txBody>
                    <a:bodyPr/>
                    <a:lstStyle/>
                    <a:p>
                      <a:r>
                        <a:rPr lang="nb-NO" sz="1400" dirty="0" smtClean="0"/>
                        <a:t>Registerbaserte </a:t>
                      </a:r>
                      <a:r>
                        <a:rPr lang="nb-NO" sz="1400" dirty="0" err="1" smtClean="0"/>
                        <a:t>Policies</a:t>
                      </a:r>
                      <a:r>
                        <a:rPr lang="nb-NO" sz="1400" dirty="0" smtClean="0"/>
                        <a:t> skriver til følgende nøkler i registeret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Maskinbaserte</a:t>
                      </a:r>
                      <a:endParaRPr lang="nb-NO" sz="14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400" b="1" dirty="0" smtClean="0"/>
                        <a:t>Brukerbaserte</a:t>
                      </a:r>
                      <a:endParaRPr lang="nb-NO" sz="14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HKLM\Software\Policies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/>
                        <a:t>HKCU\Software\Policies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/>
                        <a:t>HKLM\Software\Microsoft\Windows\CurrentVersion\Policies</a:t>
                      </a:r>
                    </a:p>
                    <a:p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smtClean="0"/>
                        <a:t>HKCU\Software\Microsoft\Windows\CurrentVersion\Policies</a:t>
                      </a:r>
                    </a:p>
                    <a:p>
                      <a:endParaRPr lang="nb-NO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8F8ECB-17E9-44CD-8A5A-4F26BB6EB9E4}" type="slidenum">
              <a:rPr lang="nb-NO" smtClean="0"/>
              <a:pPr/>
              <a:t>12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49850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06802"/>
            <a:ext cx="4724400" cy="603638"/>
          </a:xfrm>
        </p:spPr>
        <p:txBody>
          <a:bodyPr/>
          <a:lstStyle/>
          <a:p>
            <a:r>
              <a:rPr lang="nb-NO" dirty="0" err="1" smtClean="0"/>
              <a:t>Preferences</a:t>
            </a: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9745"/>
            <a:ext cx="4572000" cy="3568313"/>
          </a:xfrm>
        </p:spPr>
        <p:txBody>
          <a:bodyPr/>
          <a:lstStyle/>
          <a:p>
            <a:r>
              <a:rPr lang="nb-NO" dirty="0"/>
              <a:t>Mer kjent </a:t>
            </a:r>
            <a:r>
              <a:rPr lang="nb-NO" dirty="0" smtClean="0"/>
              <a:t>GUI</a:t>
            </a:r>
          </a:p>
          <a:p>
            <a:r>
              <a:rPr lang="nb-NO" dirty="0" smtClean="0"/>
              <a:t>Gir standardinnstillinger, som brukeren kan endre</a:t>
            </a:r>
          </a:p>
          <a:p>
            <a:r>
              <a:rPr lang="nb-NO" dirty="0" smtClean="0"/>
              <a:t>Filtrerbar pr. innstilling</a:t>
            </a:r>
          </a:p>
          <a:p>
            <a:r>
              <a:rPr lang="nb-NO" dirty="0" smtClean="0"/>
              <a:t>Kan gjøre </a:t>
            </a:r>
            <a:r>
              <a:rPr lang="nb-NO" dirty="0" err="1" smtClean="0"/>
              <a:t>innloggingscript</a:t>
            </a:r>
            <a:r>
              <a:rPr lang="nb-NO" dirty="0" smtClean="0"/>
              <a:t> overflødige</a:t>
            </a:r>
          </a:p>
          <a:p>
            <a:r>
              <a:rPr lang="nb-NO" dirty="0" smtClean="0"/>
              <a:t>Reduserer antallet GPO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7178" y="2086711"/>
            <a:ext cx="3093090" cy="4094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08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Preferences</a:t>
            </a:r>
            <a:r>
              <a:rPr lang="nb-NO" dirty="0" smtClean="0"/>
              <a:t>	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6" y="2514600"/>
            <a:ext cx="3950499" cy="3143250"/>
          </a:xfrm>
        </p:spPr>
        <p:txBody>
          <a:bodyPr/>
          <a:lstStyle/>
          <a:p>
            <a:r>
              <a:rPr lang="nb-NO" sz="1800" dirty="0"/>
              <a:t>En node for maskin, en for brukere</a:t>
            </a:r>
          </a:p>
          <a:p>
            <a:pPr lvl="1"/>
            <a:r>
              <a:rPr lang="nb-NO" sz="1500" dirty="0"/>
              <a:t>Maskinnode settes ved oppstart, brukernode ved innlogging</a:t>
            </a:r>
          </a:p>
          <a:p>
            <a:pPr lvl="1"/>
            <a:r>
              <a:rPr lang="nb-NO" sz="1500" dirty="0"/>
              <a:t>Deretter hvert 90 minutt</a:t>
            </a:r>
          </a:p>
          <a:p>
            <a:r>
              <a:rPr lang="nb-NO" sz="1800" dirty="0"/>
              <a:t>To undernoder</a:t>
            </a:r>
          </a:p>
          <a:p>
            <a:pPr lvl="1"/>
            <a:r>
              <a:rPr lang="nb-NO" sz="1500" dirty="0"/>
              <a:t>Windows Settings: Typisk scriptbare innstillinger</a:t>
            </a:r>
          </a:p>
          <a:p>
            <a:pPr lvl="1"/>
            <a:r>
              <a:rPr lang="nb-NO" sz="1500" dirty="0"/>
              <a:t>Control Panel Settings: Innstillinger man finner under kontrollpanelet</a:t>
            </a:r>
          </a:p>
        </p:txBody>
      </p:sp>
      <p:pic>
        <p:nvPicPr>
          <p:cNvPr id="5" name="Picture 4" descr="Userconfig.png"/>
          <p:cNvPicPr>
            <a:picLocks noChangeAspect="1"/>
          </p:cNvPicPr>
          <p:nvPr/>
        </p:nvPicPr>
        <p:blipFill rotWithShape="1">
          <a:blip r:embed="rId3"/>
          <a:srcRect t="3027"/>
          <a:stretch/>
        </p:blipFill>
        <p:spPr>
          <a:xfrm>
            <a:off x="5429257" y="1885951"/>
            <a:ext cx="1835944" cy="377546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 bwMode="auto">
          <a:xfrm>
            <a:off x="5429256" y="1875224"/>
            <a:ext cx="1714512" cy="64294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nb-NO" sz="1800">
              <a:latin typeface="Times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29256" y="2518165"/>
            <a:ext cx="1714512" cy="316113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nb-NO" sz="1800">
              <a:latin typeface="Times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5482834" y="2357436"/>
            <a:ext cx="160736" cy="119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5482834" y="2464593"/>
            <a:ext cx="160736" cy="119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5536413" y="3000378"/>
            <a:ext cx="160736" cy="119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>
            <a:off x="5536413" y="4125527"/>
            <a:ext cx="160736" cy="119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8F8ECB-17E9-44CD-8A5A-4F26BB6EB9E4}" type="slidenum">
              <a:rPr lang="nb-NO" smtClean="0"/>
              <a:pPr/>
              <a:t>14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1778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1285866"/>
            <a:ext cx="5772150" cy="550059"/>
          </a:xfrm>
        </p:spPr>
        <p:txBody>
          <a:bodyPr/>
          <a:lstStyle/>
          <a:p>
            <a:r>
              <a:rPr lang="nb-NO" dirty="0" smtClean="0"/>
              <a:t>Policy </a:t>
            </a:r>
            <a:r>
              <a:rPr lang="nb-NO" dirty="0" err="1" smtClean="0"/>
              <a:t>vs</a:t>
            </a:r>
            <a:r>
              <a:rPr lang="nb-NO" dirty="0" smtClean="0"/>
              <a:t> preferanse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7707239"/>
              </p:ext>
            </p:extLst>
          </p:nvPr>
        </p:nvGraphicFramePr>
        <p:xfrm>
          <a:off x="1357296" y="1982378"/>
          <a:ext cx="6186504" cy="327542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304350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142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91335"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Policy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dirty="0" smtClean="0"/>
                        <a:t>Preferanse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96898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Tvang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Engangspreferanse / 90-minutters ”tvang”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96898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Kan enkelt</a:t>
                      </a:r>
                      <a:r>
                        <a:rPr lang="nb-NO" sz="1400" baseline="0" dirty="0" smtClean="0"/>
                        <a:t> resettes, originalinnstillinger bevares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Skriver rett i registeret, vanskelig å</a:t>
                      </a:r>
                      <a:r>
                        <a:rPr lang="nb-NO" sz="1400" baseline="0" dirty="0" smtClean="0"/>
                        <a:t> oppheve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6696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Krever støtte i programmet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Kan brukes overalt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96898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Kun en hel GPO kan filtreres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De</a:t>
                      </a:r>
                      <a:r>
                        <a:rPr lang="nb-NO" sz="1400" baseline="0" dirty="0" smtClean="0"/>
                        <a:t> fleste enkeltinnstillinger kan filtreres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96696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Eget GUI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Samme GUI som programmet</a:t>
                      </a:r>
                      <a:endParaRPr lang="nb-NO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8F8ECB-17E9-44CD-8A5A-4F26BB6EB9E4}" type="slidenum">
              <a:rPr lang="nb-NO" smtClean="0"/>
              <a:pPr/>
              <a:t>15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4188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85900"/>
            <a:ext cx="6819900" cy="914400"/>
          </a:xfrm>
        </p:spPr>
        <p:txBody>
          <a:bodyPr/>
          <a:lstStyle/>
          <a:p>
            <a:r>
              <a:rPr lang="nb-NO" dirty="0" smtClean="0"/>
              <a:t>Feilsøking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343157"/>
            <a:ext cx="7162800" cy="2000243"/>
          </a:xfrm>
        </p:spPr>
        <p:txBody>
          <a:bodyPr/>
          <a:lstStyle/>
          <a:p>
            <a:r>
              <a:rPr lang="nb-NO" sz="2000" dirty="0"/>
              <a:t>Hvilke policier skal brukeren/maskinen ha?</a:t>
            </a:r>
          </a:p>
          <a:p>
            <a:r>
              <a:rPr lang="nb-NO" sz="2000" dirty="0"/>
              <a:t>Gitt disse policiene, hva inneholder de og hvilke vinner?</a:t>
            </a:r>
          </a:p>
          <a:p>
            <a:r>
              <a:rPr lang="nb-NO" sz="2000" dirty="0"/>
              <a:t>To verktøy, gpresult på lokal maskin, RSOP på lita-ts</a:t>
            </a:r>
          </a:p>
          <a:p>
            <a:r>
              <a:rPr lang="nb-NO" sz="2000" dirty="0"/>
              <a:t>Eventloggen</a:t>
            </a:r>
          </a:p>
          <a:p>
            <a:endParaRPr lang="nb-NO" sz="15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8F8ECB-17E9-44CD-8A5A-4F26BB6EB9E4}" type="slidenum">
              <a:rPr lang="nb-NO" smtClean="0"/>
              <a:pPr/>
              <a:t>16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26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971556"/>
            <a:ext cx="5734050" cy="321471"/>
          </a:xfrm>
        </p:spPr>
        <p:txBody>
          <a:bodyPr/>
          <a:lstStyle/>
          <a:p>
            <a:r>
              <a:rPr lang="nb-NO" dirty="0"/>
              <a:t>g</a:t>
            </a:r>
            <a:r>
              <a:rPr lang="nb-NO" dirty="0" smtClean="0"/>
              <a:t>presult /r - maskindelen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46601"/>
            <a:ext cx="5943600" cy="4877999"/>
          </a:xfrm>
        </p:spPr>
        <p:txBody>
          <a:bodyPr/>
          <a:lstStyle/>
          <a:p>
            <a:r>
              <a:rPr lang="nb-NO" sz="1500" dirty="0"/>
              <a:t>Gir oversikt over maskin, OS og OU den er i</a:t>
            </a:r>
          </a:p>
          <a:p>
            <a:pPr>
              <a:spcBef>
                <a:spcPts val="0"/>
              </a:spcBef>
              <a:buNone/>
            </a:pPr>
            <a:r>
              <a:rPr lang="nb-NO" sz="1050" dirty="0">
                <a:latin typeface="Courier" pitchFamily="49" charset="0"/>
              </a:rPr>
              <a:t>RSOP data for UIO\sorbyadm on SV-PRO7-5-96 : Logging Mode</a:t>
            </a:r>
          </a:p>
          <a:p>
            <a:pPr>
              <a:spcBef>
                <a:spcPts val="0"/>
              </a:spcBef>
              <a:buNone/>
            </a:pPr>
            <a:r>
              <a:rPr lang="nb-NO" sz="1050" dirty="0">
                <a:latin typeface="Courier" pitchFamily="49" charset="0"/>
              </a:rPr>
              <a:t>----------------------------------------------------------</a:t>
            </a:r>
          </a:p>
          <a:p>
            <a:pPr>
              <a:spcBef>
                <a:spcPts val="0"/>
              </a:spcBef>
              <a:buNone/>
            </a:pPr>
            <a:endParaRPr lang="nb-NO" sz="1050" dirty="0">
              <a:latin typeface="Courier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nb-NO" sz="1200" dirty="0"/>
              <a:t>Deretter hvilke GPOer som gjelder for maskin-innstillinger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>COMPUTER </a:t>
            </a:r>
            <a:r>
              <a:rPr lang="en-US" sz="1050" dirty="0" smtClean="0">
                <a:latin typeface="Courier" pitchFamily="49" charset="0"/>
              </a:rPr>
              <a:t>SETTINGS</a:t>
            </a:r>
          </a:p>
          <a:p>
            <a:pPr marL="0" indent="0">
              <a:spcBef>
                <a:spcPts val="0"/>
              </a:spcBef>
              <a:buNone/>
            </a:pPr>
            <a:endParaRPr lang="en-US" sz="1050" dirty="0">
              <a:latin typeface="Courier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 smtClean="0">
                <a:latin typeface="Courier" pitchFamily="49" charset="0"/>
              </a:rPr>
              <a:t>CN=SV-PRO7-5-96,</a:t>
            </a:r>
            <a:r>
              <a:rPr lang="en-US" sz="1050" dirty="0" smtClean="0">
                <a:solidFill>
                  <a:srgbClr val="FF0000"/>
                </a:solidFill>
                <a:latin typeface="Courier" pitchFamily="49" charset="0"/>
              </a:rPr>
              <a:t>OU=pro7,OU=</a:t>
            </a:r>
            <a:r>
              <a:rPr lang="en-US" sz="1050" dirty="0" err="1" smtClean="0">
                <a:solidFill>
                  <a:srgbClr val="FF0000"/>
                </a:solidFill>
                <a:latin typeface="Courier" pitchFamily="49" charset="0"/>
              </a:rPr>
              <a:t>desktop,OU</a:t>
            </a:r>
            <a:r>
              <a:rPr lang="en-US" sz="1050" dirty="0" smtClean="0">
                <a:solidFill>
                  <a:srgbClr val="FF0000"/>
                </a:solidFill>
                <a:latin typeface="Courier" pitchFamily="49" charset="0"/>
              </a:rPr>
              <a:t>=</a:t>
            </a:r>
            <a:r>
              <a:rPr lang="en-US" sz="1050" dirty="0" err="1" smtClean="0">
                <a:solidFill>
                  <a:srgbClr val="FF0000"/>
                </a:solidFill>
                <a:latin typeface="Courier" pitchFamily="49" charset="0"/>
              </a:rPr>
              <a:t>sv,OU</a:t>
            </a:r>
            <a:r>
              <a:rPr lang="en-US" sz="1050" dirty="0" smtClean="0">
                <a:solidFill>
                  <a:srgbClr val="FF0000"/>
                </a:solidFill>
                <a:latin typeface="Courier" pitchFamily="49" charset="0"/>
              </a:rPr>
              <a:t>=</a:t>
            </a:r>
            <a:r>
              <a:rPr lang="en-US" sz="1050" dirty="0" err="1" smtClean="0">
                <a:solidFill>
                  <a:srgbClr val="FF0000"/>
                </a:solidFill>
                <a:latin typeface="Courier" pitchFamily="49" charset="0"/>
              </a:rPr>
              <a:t>clients</a:t>
            </a:r>
            <a:r>
              <a:rPr lang="en-US" sz="1050" dirty="0" err="1" smtClean="0">
                <a:latin typeface="Courier" pitchFamily="49" charset="0"/>
              </a:rPr>
              <a:t>,DC</a:t>
            </a:r>
            <a:r>
              <a:rPr lang="en-US" sz="1050" dirty="0" smtClean="0">
                <a:latin typeface="Courier" pitchFamily="49" charset="0"/>
              </a:rPr>
              <a:t>=</a:t>
            </a:r>
            <a:r>
              <a:rPr lang="en-US" sz="1050" dirty="0" err="1" smtClean="0">
                <a:latin typeface="Courier" pitchFamily="49" charset="0"/>
              </a:rPr>
              <a:t>uio,DC</a:t>
            </a:r>
            <a:r>
              <a:rPr lang="en-US" sz="1050" dirty="0" smtClean="0">
                <a:latin typeface="Courier" pitchFamily="49" charset="0"/>
              </a:rPr>
              <a:t>=no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/>
            </a:r>
            <a:br>
              <a:rPr lang="en-US" sz="1050" dirty="0">
                <a:latin typeface="Courier" pitchFamily="49" charset="0"/>
              </a:rPr>
            </a:br>
            <a:r>
              <a:rPr lang="en-US" sz="1050" dirty="0">
                <a:latin typeface="Courier" pitchFamily="49" charset="0"/>
              </a:rPr>
              <a:t>Applied Group Policy Objects  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>           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>0-root-c-firewall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>0-sv-mount-printers</a:t>
            </a:r>
          </a:p>
          <a:p>
            <a:pPr marL="0" indent="0">
              <a:buNone/>
            </a:pPr>
            <a:r>
              <a:rPr lang="nb-NO" sz="1200" dirty="0"/>
              <a:t>Neste rad viser hvilke GPOer som er filtrert ut: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>The following GPOs were not applied because they were filtered out</a:t>
            </a:r>
            <a:br>
              <a:rPr lang="en-US" sz="1050" dirty="0">
                <a:latin typeface="Courier" pitchFamily="49" charset="0"/>
              </a:rPr>
            </a:br>
            <a:r>
              <a:rPr lang="en-US" sz="1050" dirty="0">
                <a:latin typeface="Courier" pitchFamily="49" charset="0"/>
              </a:rPr>
              <a:t>    ---------------------------------------------------------------</a:t>
            </a:r>
            <a:br>
              <a:rPr lang="en-US" sz="1050" dirty="0">
                <a:latin typeface="Courier" pitchFamily="49" charset="0"/>
              </a:rPr>
            </a:br>
            <a:r>
              <a:rPr lang="en-US" sz="1050" dirty="0">
                <a:latin typeface="Courier" pitchFamily="49" charset="0"/>
              </a:rPr>
              <a:t>0-sv-nyno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>    Filtering:  Denied (Security)</a:t>
            </a:r>
          </a:p>
          <a:p>
            <a:pPr marL="0" indent="0">
              <a:spcBef>
                <a:spcPts val="0"/>
              </a:spcBef>
              <a:buNone/>
            </a:pPr>
            <a:endParaRPr lang="en-US" sz="1050" dirty="0">
              <a:latin typeface="Courier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>0-uio-show-only-logoff-button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>    Filtering:  Not Applied (Empty)</a:t>
            </a:r>
          </a:p>
          <a:p>
            <a:pPr marL="0" indent="0">
              <a:spcBef>
                <a:spcPts val="0"/>
              </a:spcBef>
              <a:buNone/>
            </a:pPr>
            <a:endParaRPr lang="en-US" sz="1050" dirty="0">
              <a:latin typeface="Courier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>0-uio-cf-client-wireless-settings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>    Filtering:  Denied (WMI Filter)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>    WMI Filter: 0-uio-only-laptops</a:t>
            </a:r>
          </a:p>
          <a:p>
            <a:pPr marL="0" indent="0">
              <a:spcBef>
                <a:spcPts val="0"/>
              </a:spcBef>
              <a:buNone/>
            </a:pPr>
            <a:endParaRPr lang="en-US" sz="1050" dirty="0">
              <a:latin typeface="Courier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>0-uio-fu-set-logoff-button-as-default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50" dirty="0">
                <a:latin typeface="Courier" pitchFamily="49" charset="0"/>
              </a:rPr>
              <a:t>    Filtering:  Disabled (GPO)</a:t>
            </a:r>
          </a:p>
          <a:p>
            <a:pPr>
              <a:buNone/>
            </a:pPr>
            <a:endParaRPr lang="nb-NO" sz="1350" dirty="0"/>
          </a:p>
        </p:txBody>
      </p:sp>
    </p:spTree>
    <p:extLst>
      <p:ext uri="{BB962C8B-B14F-4D97-AF65-F5344CB8AC3E}">
        <p14:creationId xmlns:p14="http://schemas.microsoft.com/office/powerpoint/2010/main" val="2249103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971550"/>
            <a:ext cx="6153150" cy="400050"/>
          </a:xfrm>
        </p:spPr>
        <p:txBody>
          <a:bodyPr/>
          <a:lstStyle/>
          <a:p>
            <a:r>
              <a:rPr lang="nb-NO" dirty="0" smtClean="0"/>
              <a:t>gpresult /r - brukerdelen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010400" cy="4419600"/>
          </a:xfrm>
        </p:spPr>
        <p:txBody>
          <a:bodyPr/>
          <a:lstStyle/>
          <a:p>
            <a:pPr>
              <a:buNone/>
            </a:pPr>
            <a:r>
              <a:rPr lang="nb-NO" sz="1050" dirty="0">
                <a:latin typeface="Courier" pitchFamily="49" charset="0"/>
              </a:rPr>
              <a:t>USER SETTINGS</a:t>
            </a:r>
          </a:p>
          <a:p>
            <a:pPr>
              <a:buNone/>
            </a:pPr>
            <a:r>
              <a:rPr lang="nb-NO" sz="1050" dirty="0">
                <a:latin typeface="Courier" pitchFamily="49" charset="0"/>
              </a:rPr>
              <a:t>--------------</a:t>
            </a:r>
          </a:p>
          <a:p>
            <a:pPr>
              <a:buNone/>
            </a:pPr>
            <a:r>
              <a:rPr lang="nb-NO" sz="1050" dirty="0">
                <a:latin typeface="Courier" pitchFamily="49" charset="0"/>
              </a:rPr>
              <a:t>CN=sorbyadm,</a:t>
            </a:r>
            <a:r>
              <a:rPr lang="nb-NO" sz="1050" dirty="0">
                <a:solidFill>
                  <a:srgbClr val="FF0000"/>
                </a:solidFill>
                <a:latin typeface="Courier" pitchFamily="49" charset="0"/>
              </a:rPr>
              <a:t>OU=users,OU=cerebrum</a:t>
            </a:r>
            <a:r>
              <a:rPr lang="nb-NO" sz="1050" dirty="0">
                <a:latin typeface="Courier" pitchFamily="49" charset="0"/>
              </a:rPr>
              <a:t>,DC=uio,DC=no</a:t>
            </a:r>
          </a:p>
          <a:p>
            <a:pPr>
              <a:buNone/>
            </a:pPr>
            <a:r>
              <a:rPr lang="nb-NO" sz="1050" dirty="0">
                <a:latin typeface="Courier" pitchFamily="49" charset="0"/>
              </a:rPr>
              <a:t>Applied Group Policy Objects</a:t>
            </a:r>
          </a:p>
          <a:p>
            <a:pPr>
              <a:buNone/>
            </a:pPr>
            <a:r>
              <a:rPr lang="nb-NO" sz="1050" dirty="0">
                <a:latin typeface="Courier" pitchFamily="49" charset="0"/>
              </a:rPr>
              <a:t>-----------------------------</a:t>
            </a:r>
          </a:p>
          <a:p>
            <a:pPr>
              <a:buNone/>
            </a:pPr>
            <a:r>
              <a:rPr lang="nb-NO" sz="1050" dirty="0">
                <a:latin typeface="Courier" pitchFamily="49" charset="0"/>
              </a:rPr>
              <a:t>	</a:t>
            </a:r>
            <a:r>
              <a:rPr lang="nb-NO" sz="1050" dirty="0" err="1">
                <a:latin typeface="Courier" pitchFamily="49" charset="0"/>
              </a:rPr>
              <a:t>UiO_root</a:t>
            </a:r>
            <a:endParaRPr lang="nb-NO" sz="1050" dirty="0">
              <a:latin typeface="Courier" pitchFamily="49" charset="0"/>
            </a:endParaRPr>
          </a:p>
          <a:p>
            <a:pPr>
              <a:buNone/>
            </a:pPr>
            <a:r>
              <a:rPr lang="nb-NO" sz="1050" dirty="0">
                <a:latin typeface="Courier" pitchFamily="49" charset="0"/>
              </a:rPr>
              <a:t>	0-uio-fu-set-logoff-button-as-default</a:t>
            </a:r>
          </a:p>
          <a:p>
            <a:pPr>
              <a:buNone/>
            </a:pPr>
            <a:endParaRPr lang="nb-NO" sz="1050" dirty="0">
              <a:latin typeface="Courier" pitchFamily="49" charset="0"/>
            </a:endParaRPr>
          </a:p>
          <a:p>
            <a:pPr>
              <a:buNone/>
            </a:pPr>
            <a:r>
              <a:rPr lang="en-US" sz="1050" dirty="0">
                <a:latin typeface="Courier" pitchFamily="49" charset="0"/>
              </a:rPr>
              <a:t>The following GPOs were not applied because they were filtered out</a:t>
            </a:r>
          </a:p>
          <a:p>
            <a:pPr>
              <a:buNone/>
            </a:pPr>
            <a:r>
              <a:rPr lang="en-US" sz="1050" dirty="0">
                <a:latin typeface="Courier" pitchFamily="49" charset="0"/>
              </a:rPr>
              <a:t>-------------------------------------------------------------------</a:t>
            </a:r>
          </a:p>
          <a:p>
            <a:pPr>
              <a:buNone/>
            </a:pPr>
            <a:r>
              <a:rPr lang="en-US" sz="1050" dirty="0">
                <a:latin typeface="Courier" pitchFamily="49" charset="0"/>
              </a:rPr>
              <a:t>	UiO_Laptop</a:t>
            </a:r>
          </a:p>
          <a:p>
            <a:pPr>
              <a:buNone/>
            </a:pPr>
            <a:r>
              <a:rPr lang="en-US" sz="1050" dirty="0">
                <a:latin typeface="Courier" pitchFamily="49" charset="0"/>
              </a:rPr>
              <a:t>        Filtering:  Denied (Security)</a:t>
            </a:r>
          </a:p>
          <a:p>
            <a:pPr>
              <a:buNone/>
            </a:pPr>
            <a:r>
              <a:rPr lang="en-US" sz="1050" dirty="0">
                <a:latin typeface="Courier" pitchFamily="49" charset="0"/>
              </a:rPr>
              <a:t>   	0-root-c-firewall</a:t>
            </a:r>
          </a:p>
          <a:p>
            <a:pPr>
              <a:buNone/>
            </a:pPr>
            <a:r>
              <a:rPr lang="en-US" sz="1050" dirty="0">
                <a:latin typeface="Courier" pitchFamily="49" charset="0"/>
              </a:rPr>
              <a:t>    	Filtering:  Disabled (GPO)</a:t>
            </a:r>
          </a:p>
          <a:p>
            <a:pPr>
              <a:buNone/>
            </a:pPr>
            <a:r>
              <a:rPr lang="nb-NO" sz="1200" dirty="0"/>
              <a:t>Legg merke til at her er </a:t>
            </a:r>
            <a:r>
              <a:rPr lang="nb-NO" sz="1200" i="1" dirty="0"/>
              <a:t>0-uio-fu-set-logoff-button-as-default</a:t>
            </a:r>
          </a:p>
          <a:p>
            <a:pPr>
              <a:buNone/>
            </a:pPr>
            <a:r>
              <a:rPr lang="nb-NO" sz="1200" dirty="0"/>
              <a:t> satt, mens </a:t>
            </a:r>
            <a:r>
              <a:rPr lang="nb-NO" sz="1200" i="1" dirty="0"/>
              <a:t>0-root-c-firewall nå </a:t>
            </a:r>
            <a:r>
              <a:rPr lang="nb-NO" sz="1200" dirty="0"/>
              <a:t>er skrudd av.</a:t>
            </a:r>
          </a:p>
          <a:p>
            <a:pPr>
              <a:buNone/>
            </a:pPr>
            <a:r>
              <a:rPr lang="nb-NO" sz="1200" dirty="0"/>
              <a:t>Dette fordi man skrur av den delen av en GPO som ikke brukes</a:t>
            </a:r>
          </a:p>
          <a:p>
            <a:pPr>
              <a:buNone/>
            </a:pPr>
            <a:endParaRPr lang="nb-NO" sz="1200" dirty="0"/>
          </a:p>
          <a:p>
            <a:pPr marL="0" indent="0">
              <a:buNone/>
            </a:pP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96840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gpresult  /H </a:t>
            </a:r>
            <a:r>
              <a:rPr lang="pt-BR" dirty="0" smtClean="0"/>
              <a:t>filnavn.html – Gir alle innstillinger</a:t>
            </a:r>
            <a:r>
              <a:rPr lang="nb-NO" dirty="0"/>
              <a:t/>
            </a:r>
            <a:br>
              <a:rPr lang="nb-NO" dirty="0"/>
            </a:b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269717"/>
              </p:ext>
            </p:extLst>
          </p:nvPr>
        </p:nvGraphicFramePr>
        <p:xfrm>
          <a:off x="3359154" y="2444750"/>
          <a:ext cx="2824163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Packager Shell Object" showAsIcon="1" r:id="rId3" imgW="444960" imgH="453600" progId="Package">
                  <p:embed/>
                </p:oleObj>
              </mc:Choice>
              <mc:Fallback>
                <p:oleObj name="Packager Shell Object" showAsIcon="1" r:id="rId3" imgW="444960" imgH="45360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9154" y="2444750"/>
                        <a:ext cx="2824163" cy="2882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00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712" y="1143004"/>
            <a:ext cx="4714908" cy="867973"/>
          </a:xfrm>
        </p:spPr>
        <p:txBody>
          <a:bodyPr/>
          <a:lstStyle/>
          <a:p>
            <a:r>
              <a:rPr lang="nb-NO" sz="1350" dirty="0"/>
              <a:t>RSOP – viser gjeldende innstillinger på en bestemt bruker og maskin</a:t>
            </a:r>
            <a:br>
              <a:rPr lang="nb-NO" sz="1350" dirty="0"/>
            </a:br>
            <a:r>
              <a:rPr lang="nb-NO" sz="1350" dirty="0"/>
              <a:t>Logg inn på lita-ts og start «Group Policy management»</a:t>
            </a:r>
            <a:br>
              <a:rPr lang="nb-NO" sz="1350" dirty="0"/>
            </a:br>
            <a:endParaRPr lang="nb-NO" sz="135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l="7321" t="3256" r="83319" b="82657"/>
          <a:stretch/>
        </p:blipFill>
        <p:spPr>
          <a:xfrm>
            <a:off x="3936374" y="2057401"/>
            <a:ext cx="1278427" cy="149840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/>
          <a:srcRect r="35687"/>
          <a:stretch/>
        </p:blipFill>
        <p:spPr>
          <a:xfrm>
            <a:off x="5747416" y="2057400"/>
            <a:ext cx="1828800" cy="14289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99923" y="2057400"/>
            <a:ext cx="1979095" cy="92167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86007" y="3650128"/>
            <a:ext cx="3972479" cy="2350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488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Dagens oversikt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Lynkurs Group Policies</a:t>
            </a:r>
          </a:p>
          <a:p>
            <a:pPr lvl="1"/>
            <a:r>
              <a:rPr lang="nb-NO" sz="2000" dirty="0"/>
              <a:t>AD-hiarki og rekkefølge</a:t>
            </a:r>
          </a:p>
          <a:p>
            <a:pPr lvl="1"/>
            <a:r>
              <a:rPr lang="nb-NO" sz="2000" dirty="0"/>
              <a:t>GPO</a:t>
            </a:r>
          </a:p>
          <a:p>
            <a:pPr lvl="1"/>
            <a:r>
              <a:rPr lang="nb-NO" sz="2000" dirty="0"/>
              <a:t>Maskin vs. brukerinnstillinger</a:t>
            </a:r>
          </a:p>
          <a:p>
            <a:pPr lvl="1"/>
            <a:r>
              <a:rPr lang="nb-NO" sz="2000" dirty="0"/>
              <a:t>Policies vs. preferences</a:t>
            </a:r>
          </a:p>
          <a:p>
            <a:r>
              <a:rPr lang="nb-NO" sz="2400" dirty="0"/>
              <a:t>Feilsøking</a:t>
            </a:r>
          </a:p>
          <a:p>
            <a:pPr lvl="1"/>
            <a:r>
              <a:rPr lang="nb-NO" sz="2000" dirty="0"/>
              <a:t>Finne </a:t>
            </a:r>
            <a:r>
              <a:rPr lang="nb-NO" sz="2000" i="1" dirty="0"/>
              <a:t>hvilke</a:t>
            </a:r>
            <a:r>
              <a:rPr lang="nb-NO" sz="2000" dirty="0"/>
              <a:t> </a:t>
            </a:r>
            <a:r>
              <a:rPr lang="nb-NO" sz="2000" dirty="0" smtClean="0"/>
              <a:t>GPOer </a:t>
            </a:r>
            <a:r>
              <a:rPr lang="nb-NO" sz="2000" dirty="0"/>
              <a:t>som settes</a:t>
            </a:r>
          </a:p>
          <a:p>
            <a:pPr lvl="1"/>
            <a:r>
              <a:rPr lang="nb-NO" sz="2000" dirty="0"/>
              <a:t>Finne </a:t>
            </a:r>
            <a:r>
              <a:rPr lang="nb-NO" sz="2000" i="1" dirty="0"/>
              <a:t>innstillingene</a:t>
            </a:r>
            <a:r>
              <a:rPr lang="nb-NO" sz="2000" dirty="0"/>
              <a:t> som settes</a:t>
            </a:r>
          </a:p>
          <a:p>
            <a:pPr lvl="1"/>
            <a:r>
              <a:rPr lang="nb-NO" sz="2000" dirty="0"/>
              <a:t>Finne </a:t>
            </a:r>
            <a:r>
              <a:rPr lang="nb-NO" sz="2000" i="1" dirty="0"/>
              <a:t>hvorfor</a:t>
            </a:r>
            <a:r>
              <a:rPr lang="nb-NO" sz="2000" dirty="0"/>
              <a:t> innstillinger ikke blir satt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8805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85900"/>
            <a:ext cx="5772150" cy="857250"/>
          </a:xfrm>
        </p:spPr>
        <p:txBody>
          <a:bodyPr/>
          <a:lstStyle/>
          <a:p>
            <a:r>
              <a:rPr lang="nb-NO" sz="1800" dirty="0"/>
              <a:t>Hva hvis innstillingen ikke «sitter»?</a:t>
            </a:r>
            <a:r>
              <a:rPr lang="nb-NO" sz="1500" dirty="0"/>
              <a:t/>
            </a:r>
            <a:br>
              <a:rPr lang="nb-NO" sz="1500" dirty="0"/>
            </a:br>
            <a:r>
              <a:rPr lang="nb-NO" sz="1350" dirty="0"/>
              <a:t>Sjekk at registerbaserte policies faktisk skriver til registeret der de skal</a:t>
            </a:r>
            <a:endParaRPr lang="nb-NO" dirty="0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 rotWithShape="1">
          <a:blip r:embed="rId2"/>
          <a:srcRect b="30781"/>
          <a:stretch/>
        </p:blipFill>
        <p:spPr bwMode="auto">
          <a:xfrm>
            <a:off x="1485907" y="4088137"/>
            <a:ext cx="4036219" cy="1646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9922923"/>
              </p:ext>
            </p:extLst>
          </p:nvPr>
        </p:nvGraphicFramePr>
        <p:xfrm>
          <a:off x="1485900" y="2457450"/>
          <a:ext cx="5772150" cy="117729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886075">
                  <a:extLst>
                    <a:ext uri="{9D8B030D-6E8A-4147-A177-3AD203B41FA5}">
                      <a16:colId xmlns="" xmlns:a16="http://schemas.microsoft.com/office/drawing/2014/main" val="2104344796"/>
                    </a:ext>
                  </a:extLst>
                </a:gridCol>
                <a:gridCol w="2886075">
                  <a:extLst>
                    <a:ext uri="{9D8B030D-6E8A-4147-A177-3AD203B41FA5}">
                      <a16:colId xmlns="" xmlns:a16="http://schemas.microsoft.com/office/drawing/2014/main" val="3222902066"/>
                    </a:ext>
                  </a:extLst>
                </a:gridCol>
              </a:tblGrid>
              <a:tr h="278130">
                <a:tc gridSpan="2">
                  <a:txBody>
                    <a:bodyPr/>
                    <a:lstStyle/>
                    <a:p>
                      <a:r>
                        <a:rPr lang="nb-NO" sz="1000" dirty="0" smtClean="0"/>
                        <a:t>Registerbaserte </a:t>
                      </a:r>
                      <a:r>
                        <a:rPr lang="nb-NO" sz="1000" dirty="0" err="1" smtClean="0"/>
                        <a:t>Policies</a:t>
                      </a:r>
                      <a:r>
                        <a:rPr lang="nb-NO" sz="1000" dirty="0" smtClean="0"/>
                        <a:t> skriver til følgende nøkler i registeret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942429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nb-NO" sz="1000" b="1" dirty="0" smtClean="0"/>
                        <a:t>Maskinbaserte</a:t>
                      </a:r>
                      <a:endParaRPr lang="nb-NO" sz="10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1" dirty="0" smtClean="0"/>
                        <a:t>Brukerbaserte</a:t>
                      </a:r>
                      <a:endParaRPr lang="nb-NO" sz="1000" b="1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3858368151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r>
                        <a:rPr lang="nb-NO" sz="1000" dirty="0" err="1" smtClean="0"/>
                        <a:t>HKLM\Software\Policies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/>
                        <a:t>HKCU\Software\Policies</a:t>
                      </a:r>
                      <a:endParaRPr lang="nb-NO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4058472804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/>
                        <a:t>HKLM\Software\Microsoft\Windows\CurrentVersion\Policies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dirty="0" smtClean="0"/>
                        <a:t>HKCU\Software\Microsoft\Windows\CurrentVersion\Policies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="" xmlns:a16="http://schemas.microsoft.com/office/drawing/2014/main" val="4074713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4126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360879"/>
            <a:ext cx="5772150" cy="335745"/>
          </a:xfrm>
        </p:spPr>
        <p:txBody>
          <a:bodyPr/>
          <a:lstStyle/>
          <a:p>
            <a:r>
              <a:rPr lang="nb-NO" sz="2100" dirty="0" err="1"/>
              <a:t>Eventloggen</a:t>
            </a:r>
            <a:endParaRPr lang="nb-NO" sz="2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2380"/>
            <a:ext cx="6076950" cy="417920"/>
          </a:xfrm>
        </p:spPr>
        <p:txBody>
          <a:bodyPr/>
          <a:lstStyle/>
          <a:p>
            <a:r>
              <a:rPr lang="nb-NO" dirty="0" smtClean="0"/>
              <a:t>Feil logges til «Application»</a:t>
            </a:r>
          </a:p>
          <a:p>
            <a:pPr marL="0" indent="0">
              <a:buNone/>
            </a:pPr>
            <a:endParaRPr lang="nb-NO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36429" b="60989"/>
          <a:stretch/>
        </p:blipFill>
        <p:spPr>
          <a:xfrm>
            <a:off x="1066801" y="2686056"/>
            <a:ext cx="7005058" cy="2495544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4493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5209"/>
            <a:ext cx="5772150" cy="742950"/>
          </a:xfrm>
        </p:spPr>
        <p:txBody>
          <a:bodyPr/>
          <a:lstStyle/>
          <a:p>
            <a:r>
              <a:rPr lang="nb-NO" dirty="0" smtClean="0"/>
              <a:t>Eventloggen </a:t>
            </a:r>
            <a:br>
              <a:rPr lang="nb-NO" dirty="0" smtClean="0"/>
            </a:br>
            <a:r>
              <a:rPr lang="nb-NO" sz="1200" dirty="0"/>
              <a:t>Egen node for Group policy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1752600"/>
            <a:ext cx="729649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3140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2"/>
            <a:ext cx="7696200" cy="1714479"/>
          </a:xfrm>
        </p:spPr>
        <p:txBody>
          <a:bodyPr/>
          <a:lstStyle/>
          <a:p>
            <a:r>
              <a:rPr lang="nb-NO" sz="1100" dirty="0"/>
              <a:t>Starting user logon Policy processing for UIO\sorbyadm.  (07:05:02)</a:t>
            </a:r>
          </a:p>
          <a:p>
            <a:r>
              <a:rPr lang="en-US" sz="1100" dirty="0"/>
              <a:t>Group Policy successfully discovered the Domain Controller in 515 milliseconds. (07:05:02)</a:t>
            </a:r>
          </a:p>
          <a:p>
            <a:r>
              <a:rPr lang="nb-NO" sz="1100" dirty="0"/>
              <a:t>Making system calls to access specified file. </a:t>
            </a:r>
          </a:p>
          <a:p>
            <a:pPr marL="0" indent="0">
              <a:buNone/>
            </a:pPr>
            <a:r>
              <a:rPr lang="nb-NO" sz="1100" dirty="0"/>
              <a:t>	\\uio.no\SysVol\uio.no\Policies\{F60EC908-E4CB-43EF-8A42-075CDFA10622}\gpt.ini </a:t>
            </a:r>
            <a:r>
              <a:rPr lang="en-US" sz="1100" dirty="0"/>
              <a:t>(07:05:03)</a:t>
            </a:r>
          </a:p>
          <a:p>
            <a:r>
              <a:rPr lang="nb-NO" sz="1100" dirty="0"/>
              <a:t>The system calls to access specified file completed. </a:t>
            </a:r>
          </a:p>
          <a:p>
            <a:pPr marL="0" indent="0">
              <a:buNone/>
            </a:pPr>
            <a:r>
              <a:rPr lang="nb-NO" sz="1100" dirty="0"/>
              <a:t>	\\uio.no\SysVol\uio.no\Policies\{F60EC908-E4CB-43EF-8A42-075CDFA10622}\gpt.ini</a:t>
            </a:r>
          </a:p>
          <a:p>
            <a:pPr marL="0" indent="0">
              <a:buNone/>
            </a:pPr>
            <a:r>
              <a:rPr lang="nb-NO" sz="1100" dirty="0"/>
              <a:t>	The call completed in 32 milliseconds.</a:t>
            </a:r>
          </a:p>
          <a:p>
            <a:pPr marL="0" indent="0">
              <a:buNone/>
            </a:pPr>
            <a:r>
              <a:rPr lang="nb-NO" sz="1100" dirty="0"/>
              <a:t>Dette gjentas 45 ganger, inntil:</a:t>
            </a:r>
          </a:p>
          <a:p>
            <a:pPr marL="0" indent="0">
              <a:buNone/>
            </a:pPr>
            <a:endParaRPr lang="nb-NO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62000"/>
          </a:xfrm>
        </p:spPr>
        <p:txBody>
          <a:bodyPr/>
          <a:lstStyle/>
          <a:p>
            <a:r>
              <a:rPr lang="nb-NO" sz="2000" dirty="0"/>
              <a:t>Eventloggen</a:t>
            </a:r>
            <a:r>
              <a:rPr lang="nb-NO" dirty="0" smtClean="0"/>
              <a:t> - </a:t>
            </a:r>
            <a:r>
              <a:rPr lang="nb-NO" sz="2000" dirty="0"/>
              <a:t>Group policy noden</a:t>
            </a:r>
            <a:endParaRPr lang="nb-NO" dirty="0"/>
          </a:p>
        </p:txBody>
      </p:sp>
      <p:sp>
        <p:nvSpPr>
          <p:cNvPr id="8" name="TextBox 7"/>
          <p:cNvSpPr txBox="1"/>
          <p:nvPr/>
        </p:nvSpPr>
        <p:spPr>
          <a:xfrm>
            <a:off x="1066800" y="3962400"/>
            <a:ext cx="2828018" cy="20390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b="1" dirty="0"/>
              <a:t>List of applicable Group Policy objects:</a:t>
            </a:r>
          </a:p>
          <a:p>
            <a:endParaRPr lang="nb-NO" sz="1100" dirty="0"/>
          </a:p>
          <a:p>
            <a:r>
              <a:rPr lang="nb-NO" sz="1050" dirty="0"/>
              <a:t>Local Group Policy</a:t>
            </a:r>
          </a:p>
          <a:p>
            <a:r>
              <a:rPr lang="nb-NO" sz="1050" dirty="0"/>
              <a:t>0-uio-u-outlook-junkfilter-off</a:t>
            </a:r>
          </a:p>
          <a:p>
            <a:r>
              <a:rPr lang="nb-NO" sz="1050" dirty="0"/>
              <a:t>0-uio-u-outlook-general-config</a:t>
            </a:r>
          </a:p>
          <a:p>
            <a:r>
              <a:rPr lang="nb-NO" sz="1050" dirty="0"/>
              <a:t>0-root-cu-internet-explorer-no-add-ons</a:t>
            </a:r>
          </a:p>
          <a:p>
            <a:r>
              <a:rPr lang="nb-NO" sz="1050" dirty="0"/>
              <a:t>0-root-cu-ts-delegate-credentials</a:t>
            </a:r>
          </a:p>
          <a:p>
            <a:r>
              <a:rPr lang="nb-NO" sz="1050" dirty="0"/>
              <a:t>0-root-cfu-screensaver-win7</a:t>
            </a:r>
          </a:p>
          <a:p>
            <a:r>
              <a:rPr lang="nb-NO" sz="1050" dirty="0"/>
              <a:t>0-root-u-lock-desktop</a:t>
            </a:r>
          </a:p>
          <a:p>
            <a:r>
              <a:rPr lang="nb-NO" sz="1100" dirty="0"/>
              <a:t>osv., osv, osv</a:t>
            </a:r>
          </a:p>
          <a:p>
            <a:endParaRPr lang="nb-NO" dirty="0"/>
          </a:p>
        </p:txBody>
      </p:sp>
      <p:sp>
        <p:nvSpPr>
          <p:cNvPr id="9" name="TextBox 8"/>
          <p:cNvSpPr txBox="1"/>
          <p:nvPr/>
        </p:nvSpPr>
        <p:spPr>
          <a:xfrm>
            <a:off x="3962402" y="3969535"/>
            <a:ext cx="3195105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/>
              <a:t>The following Group Policy objects were not </a:t>
            </a:r>
          </a:p>
          <a:p>
            <a:r>
              <a:rPr lang="en-US" sz="1100" b="1" dirty="0"/>
              <a:t>applicable because they were filtered out : </a:t>
            </a:r>
          </a:p>
          <a:p>
            <a:endParaRPr lang="nb-NO" sz="1100" dirty="0"/>
          </a:p>
          <a:p>
            <a:r>
              <a:rPr lang="nb-NO" sz="1100" dirty="0"/>
              <a:t>0-sv-applocker</a:t>
            </a:r>
          </a:p>
          <a:p>
            <a:r>
              <a:rPr lang="nb-NO" sz="1100" dirty="0"/>
              <a:t>	Not Applied (Empty)</a:t>
            </a:r>
          </a:p>
          <a:p>
            <a:r>
              <a:rPr lang="nb-NO" sz="1100" dirty="0"/>
              <a:t>0-sv-nyno</a:t>
            </a:r>
          </a:p>
          <a:p>
            <a:r>
              <a:rPr lang="nb-NO" sz="1100" dirty="0"/>
              <a:t>	Denied (Security)</a:t>
            </a:r>
          </a:p>
          <a:p>
            <a:r>
              <a:rPr lang="nb-NO" sz="1100" dirty="0"/>
              <a:t>0-uio-c-no-spanning-tree</a:t>
            </a:r>
          </a:p>
          <a:p>
            <a:r>
              <a:rPr lang="nb-NO" sz="1100" dirty="0"/>
              <a:t>	Not Applied (Empty)</a:t>
            </a:r>
          </a:p>
          <a:p>
            <a:r>
              <a:rPr lang="nb-NO" sz="1100" dirty="0"/>
              <a:t>0-sv-general-sysadm-access</a:t>
            </a:r>
          </a:p>
          <a:p>
            <a:r>
              <a:rPr lang="nb-NO" sz="1100" dirty="0"/>
              <a:t>	Disabled (GPO)</a:t>
            </a:r>
          </a:p>
          <a:p>
            <a:r>
              <a:rPr lang="nb-NO" sz="1100" dirty="0"/>
              <a:t>0-uio-c-deny-driftusers-logon-locally</a:t>
            </a:r>
          </a:p>
          <a:p>
            <a:r>
              <a:rPr lang="nb-NO" sz="1100" dirty="0"/>
              <a:t>	Not Applied (Empty)</a:t>
            </a:r>
          </a:p>
          <a:p>
            <a:endParaRPr lang="nb-NO" sz="1100" dirty="0"/>
          </a:p>
        </p:txBody>
      </p:sp>
    </p:spTree>
    <p:extLst>
      <p:ext uri="{BB962C8B-B14F-4D97-AF65-F5344CB8AC3E}">
        <p14:creationId xmlns:p14="http://schemas.microsoft.com/office/powerpoint/2010/main" val="128609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838200"/>
            <a:ext cx="7696200" cy="762000"/>
          </a:xfrm>
        </p:spPr>
        <p:txBody>
          <a:bodyPr/>
          <a:lstStyle/>
          <a:p>
            <a:r>
              <a:rPr lang="nb-NO" dirty="0"/>
              <a:t>Eventloggen - Group policy noden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343400"/>
          </a:xfrm>
        </p:spPr>
        <p:txBody>
          <a:bodyPr/>
          <a:lstStyle/>
          <a:p>
            <a:r>
              <a:rPr lang="nb-NO" dirty="0" smtClean="0"/>
              <a:t>Deretter prosessering av hver enkelt GPO:</a:t>
            </a:r>
          </a:p>
          <a:p>
            <a:pPr marL="471488" lvl="1" indent="-171450"/>
            <a:r>
              <a:rPr lang="en-US" sz="1400" dirty="0"/>
              <a:t>Starting Folder Redirection Extension Processing. </a:t>
            </a:r>
          </a:p>
          <a:p>
            <a:pPr marL="300038" lvl="1" indent="0">
              <a:buNone/>
            </a:pPr>
            <a:r>
              <a:rPr lang="en-US" sz="1400" dirty="0"/>
              <a:t>List of applicable Group Policy objects: (No changes were detected.)</a:t>
            </a:r>
          </a:p>
          <a:p>
            <a:pPr marL="300038" lvl="1" indent="0">
              <a:buNone/>
            </a:pPr>
            <a:r>
              <a:rPr lang="en-US" sz="1400" dirty="0"/>
              <a:t>0-uio-cu-folder-redirection-m</a:t>
            </a:r>
          </a:p>
          <a:p>
            <a:pPr marL="471488" lvl="1" indent="-171450"/>
            <a:r>
              <a:rPr lang="en-US" sz="1400" dirty="0"/>
              <a:t>Completed Folder Redirection Extension Processing in 63 milliseconds. (07:05:04)</a:t>
            </a:r>
          </a:p>
          <a:p>
            <a:pPr marL="471488" lvl="1" indent="-171450"/>
            <a:endParaRPr lang="en-US" sz="1100" dirty="0"/>
          </a:p>
          <a:p>
            <a:pPr marL="471488" lvl="1" indent="-171450"/>
            <a:r>
              <a:rPr lang="en-US" sz="1400" dirty="0"/>
              <a:t>Starting Group Policy Drive Maps Extension Processing. </a:t>
            </a:r>
          </a:p>
          <a:p>
            <a:pPr marL="600075" lvl="2" indent="0">
              <a:buNone/>
            </a:pPr>
            <a:r>
              <a:rPr lang="en-US" sz="1200" dirty="0"/>
              <a:t>List of applicable Group Policy objects: (No changes were detected.)</a:t>
            </a:r>
          </a:p>
          <a:p>
            <a:pPr marL="600075" lvl="2" indent="0">
              <a:buNone/>
            </a:pPr>
            <a:r>
              <a:rPr lang="en-US" sz="1200" dirty="0"/>
              <a:t>0-sv-shortcuts</a:t>
            </a:r>
          </a:p>
          <a:p>
            <a:pPr marL="600075" lvl="2" indent="0">
              <a:buNone/>
            </a:pPr>
            <a:r>
              <a:rPr lang="en-US" sz="1200" dirty="0"/>
              <a:t>0-root-u-mount-winprog</a:t>
            </a:r>
          </a:p>
          <a:p>
            <a:pPr marL="471488" lvl="1"/>
            <a:r>
              <a:rPr lang="en-US" sz="1500" dirty="0"/>
              <a:t>Completed Group Policy Drive Maps Extension Processing in 265 milliseconds.</a:t>
            </a:r>
          </a:p>
          <a:p>
            <a:pPr marL="171450"/>
            <a:r>
              <a:rPr lang="en-US" sz="1800" dirty="0" err="1"/>
              <a:t>Tilslutt</a:t>
            </a:r>
            <a:r>
              <a:rPr lang="en-US" sz="1800" dirty="0"/>
              <a:t>:</a:t>
            </a:r>
          </a:p>
          <a:p>
            <a:pPr marL="0" indent="0">
              <a:buNone/>
            </a:pPr>
            <a:r>
              <a:rPr lang="en-US" sz="1400" dirty="0"/>
              <a:t>Completed user logon policy processing for UIO\</a:t>
            </a:r>
            <a:r>
              <a:rPr lang="en-US" sz="1400" dirty="0" err="1"/>
              <a:t>sorbyadm</a:t>
            </a:r>
            <a:r>
              <a:rPr lang="en-US" sz="1400" dirty="0"/>
              <a:t> in </a:t>
            </a:r>
            <a:r>
              <a:rPr lang="en-US" sz="1400" dirty="0" smtClean="0"/>
              <a:t>6 </a:t>
            </a:r>
            <a:r>
              <a:rPr lang="en-US" sz="1400" dirty="0"/>
              <a:t>seconds.</a:t>
            </a:r>
          </a:p>
          <a:p>
            <a:pPr marL="0" indent="0">
              <a:buNone/>
            </a:pPr>
            <a:r>
              <a:rPr lang="en-US" sz="1400" dirty="0"/>
              <a:t>Next policy processing for UIO\</a:t>
            </a:r>
            <a:r>
              <a:rPr lang="en-US" sz="1400" dirty="0" err="1"/>
              <a:t>sorbyadm</a:t>
            </a:r>
            <a:r>
              <a:rPr lang="en-US" sz="1400" dirty="0"/>
              <a:t> will be attempted in 112 minutes. (07:05:08)</a:t>
            </a:r>
            <a:endParaRPr lang="nb-NO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4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Mer lesestoff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2014 Edition: How Many Coffees Can You Drink While Your PC Starts</a:t>
            </a:r>
            <a:r>
              <a:rPr lang="en-US" b="1" dirty="0" smtClean="0"/>
              <a:t>? </a:t>
            </a:r>
            <a:r>
              <a:rPr lang="en-US" dirty="0" smtClean="0"/>
              <a:t>(</a:t>
            </a:r>
            <a:r>
              <a:rPr lang="en-US" dirty="0" err="1" smtClean="0"/>
              <a:t>hvordan</a:t>
            </a:r>
            <a:r>
              <a:rPr lang="en-US" dirty="0" smtClean="0"/>
              <a:t> </a:t>
            </a:r>
            <a:r>
              <a:rPr lang="en-US" dirty="0" err="1" smtClean="0"/>
              <a:t>måle</a:t>
            </a:r>
            <a:r>
              <a:rPr lang="en-US" dirty="0" smtClean="0"/>
              <a:t> </a:t>
            </a:r>
            <a:r>
              <a:rPr lang="en-US" dirty="0" err="1" smtClean="0"/>
              <a:t>innloggingen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b="1" dirty="0" smtClean="0"/>
              <a:t>Jeremy </a:t>
            </a:r>
            <a:r>
              <a:rPr lang="en-US" b="1" dirty="0"/>
              <a:t>Moskowitz </a:t>
            </a:r>
          </a:p>
          <a:p>
            <a:pPr marL="0" indent="0">
              <a:buNone/>
            </a:pPr>
            <a:r>
              <a:rPr lang="nb-NO" dirty="0" smtClean="0"/>
              <a:t>	</a:t>
            </a:r>
            <a:r>
              <a:rPr lang="nb-NO" dirty="0" smtClean="0">
                <a:hlinkClick r:id="rId2"/>
              </a:rPr>
              <a:t>http</a:t>
            </a:r>
            <a:r>
              <a:rPr lang="nb-NO" dirty="0">
                <a:hlinkClick r:id="rId2"/>
              </a:rPr>
              <a:t>://www.gpanswers.com</a:t>
            </a:r>
            <a:r>
              <a:rPr lang="nb-NO" dirty="0" smtClean="0">
                <a:hlinkClick r:id="rId2"/>
              </a:rPr>
              <a:t>/</a:t>
            </a:r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r>
              <a:rPr lang="nb-NO" b="1" dirty="0"/>
              <a:t>SDM </a:t>
            </a:r>
            <a:r>
              <a:rPr lang="nb-NO" b="1" dirty="0" smtClean="0"/>
              <a:t>software</a:t>
            </a:r>
          </a:p>
          <a:p>
            <a:pPr marL="0" indent="0">
              <a:buNone/>
            </a:pPr>
            <a:r>
              <a:rPr lang="nb-NO" b="1" dirty="0" smtClean="0"/>
              <a:t>	</a:t>
            </a:r>
            <a:r>
              <a:rPr lang="nb-NO" dirty="0" smtClean="0"/>
              <a:t>Darren </a:t>
            </a:r>
            <a:r>
              <a:rPr lang="nb-NO" dirty="0"/>
              <a:t>Mar-Elia </a:t>
            </a:r>
            <a:endParaRPr lang="nb-NO" dirty="0" smtClean="0"/>
          </a:p>
          <a:p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3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Eksotisk feilsøking	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WMI Filter Validation Utility – sjekker om filteret virker på maskiner</a:t>
            </a:r>
          </a:p>
          <a:p>
            <a:r>
              <a:rPr lang="nb-NO" dirty="0" err="1" smtClean="0"/>
              <a:t>Registry.Pol</a:t>
            </a:r>
            <a:r>
              <a:rPr lang="nb-NO" dirty="0" smtClean="0"/>
              <a:t> </a:t>
            </a:r>
            <a:r>
              <a:rPr lang="nb-NO" dirty="0" err="1" smtClean="0"/>
              <a:t>Viewer</a:t>
            </a:r>
            <a:r>
              <a:rPr lang="nb-NO" dirty="0" smtClean="0"/>
              <a:t> </a:t>
            </a:r>
            <a:r>
              <a:rPr lang="nb-NO" dirty="0" err="1" smtClean="0"/>
              <a:t>Utility</a:t>
            </a:r>
            <a:r>
              <a:rPr lang="nb-NO" dirty="0" smtClean="0"/>
              <a:t> – Leser en .</a:t>
            </a:r>
            <a:r>
              <a:rPr lang="nb-NO" dirty="0" err="1" smtClean="0"/>
              <a:t>pol-fil</a:t>
            </a:r>
            <a:r>
              <a:rPr lang="nb-NO" dirty="0" smtClean="0"/>
              <a:t> og lister ut alle </a:t>
            </a:r>
            <a:r>
              <a:rPr lang="nb-NO" dirty="0" err="1" smtClean="0"/>
              <a:t>registry-innstillinger</a:t>
            </a: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0199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AD er …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600" dirty="0" smtClean="0"/>
              <a:t>AD – Hierarkisk katalog med brukere, maskiner og </a:t>
            </a:r>
            <a:r>
              <a:rPr lang="nb-NO" sz="3600" dirty="0" err="1" smtClean="0"/>
              <a:t>policier</a:t>
            </a:r>
            <a:endParaRPr lang="nb-NO" sz="3600" dirty="0" smtClean="0"/>
          </a:p>
          <a:p>
            <a:pPr lvl="1"/>
            <a:r>
              <a:rPr lang="nb-NO" sz="2000" b="1" dirty="0"/>
              <a:t>AD</a:t>
            </a:r>
            <a:r>
              <a:rPr lang="nb-NO" sz="2000" dirty="0"/>
              <a:t> - Brukes til autentisering, diste programvare og sette innstillinger for brukere og maskiner</a:t>
            </a:r>
          </a:p>
          <a:p>
            <a:pPr lvl="1"/>
            <a:r>
              <a:rPr lang="nb-NO" sz="2000" b="1" dirty="0"/>
              <a:t>Group Policy </a:t>
            </a:r>
            <a:r>
              <a:rPr lang="nb-NO" sz="2000" dirty="0"/>
              <a:t>– En teknologi for sentralisert styring av maskiner og brukere</a:t>
            </a:r>
          </a:p>
          <a:p>
            <a:pPr lvl="1"/>
            <a:r>
              <a:rPr lang="nb-NO" sz="2000" b="1" dirty="0"/>
              <a:t>OU</a:t>
            </a:r>
            <a:r>
              <a:rPr lang="nb-NO" sz="2000" dirty="0"/>
              <a:t> – Ett nivå i AD som inneholder maskiner, brukere og GPOer</a:t>
            </a:r>
          </a:p>
          <a:p>
            <a:pPr lvl="1"/>
            <a:r>
              <a:rPr lang="nb-NO" sz="2000" b="1" dirty="0"/>
              <a:t>GPO</a:t>
            </a:r>
            <a:r>
              <a:rPr lang="nb-NO" sz="2000" dirty="0"/>
              <a:t> – en samling av innstillinger som konfigurer brukere og maskiner, og som er knyttet opp mot AD</a:t>
            </a:r>
          </a:p>
        </p:txBody>
      </p:sp>
    </p:spTree>
    <p:extLst>
      <p:ext uri="{BB962C8B-B14F-4D97-AF65-F5344CB8AC3E}">
        <p14:creationId xmlns:p14="http://schemas.microsoft.com/office/powerpoint/2010/main" val="12621566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6005" y="2709227"/>
            <a:ext cx="2579254" cy="287218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AD og Group Policy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061277"/>
            <a:ext cx="6536577" cy="471859"/>
          </a:xfrm>
        </p:spPr>
        <p:txBody>
          <a:bodyPr/>
          <a:lstStyle/>
          <a:p>
            <a:r>
              <a:rPr lang="nb-NO" sz="1500" b="1" dirty="0"/>
              <a:t>AD</a:t>
            </a:r>
            <a:r>
              <a:rPr lang="nb-NO" sz="1500" dirty="0"/>
              <a:t> består av domener, som igjen er delt opp i </a:t>
            </a:r>
            <a:r>
              <a:rPr lang="nb-NO" sz="1500" b="1" dirty="0"/>
              <a:t>OU</a:t>
            </a:r>
            <a:r>
              <a:rPr lang="nb-NO" sz="1500" dirty="0"/>
              <a:t>er og </a:t>
            </a:r>
            <a:r>
              <a:rPr lang="nb-NO" sz="1500" b="1" dirty="0"/>
              <a:t>underOU</a:t>
            </a:r>
            <a:r>
              <a:rPr lang="nb-NO" sz="1500" dirty="0"/>
              <a:t>er, og hver OU har en eller flere </a:t>
            </a:r>
            <a:r>
              <a:rPr lang="nb-NO" sz="1500" b="1" dirty="0"/>
              <a:t>GPO</a:t>
            </a:r>
            <a:r>
              <a:rPr lang="nb-NO" sz="1500" dirty="0"/>
              <a:t> linket opp til seg.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7108041" y="5543550"/>
            <a:ext cx="514350" cy="342900"/>
          </a:xfrm>
        </p:spPr>
        <p:txBody>
          <a:bodyPr/>
          <a:lstStyle/>
          <a:p>
            <a:endParaRPr lang="nb-NO" dirty="0"/>
          </a:p>
        </p:txBody>
      </p:sp>
      <p:sp>
        <p:nvSpPr>
          <p:cNvPr id="6" name="TextBox 5"/>
          <p:cNvSpPr txBox="1"/>
          <p:nvPr/>
        </p:nvSpPr>
        <p:spPr>
          <a:xfrm>
            <a:off x="3178959" y="2732486"/>
            <a:ext cx="122413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dirty="0"/>
              <a:t>Domenet </a:t>
            </a:r>
            <a:r>
              <a:rPr lang="nb-NO" sz="1200" dirty="0" err="1"/>
              <a:t>uio.no</a:t>
            </a:r>
            <a:endParaRPr lang="nb-NO" sz="12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5045396" y="3378514"/>
            <a:ext cx="761623" cy="145142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788321" y="3248140"/>
            <a:ext cx="2188547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dirty="0" err="1"/>
              <a:t>Rot-GPOer</a:t>
            </a:r>
            <a:endParaRPr lang="nb-NO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2780149" y="3634786"/>
            <a:ext cx="2196719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dirty="0"/>
              <a:t>En OU – Organisational Unit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99560" y="4238091"/>
            <a:ext cx="1285884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dirty="0"/>
              <a:t>Et </a:t>
            </a:r>
            <a:r>
              <a:rPr lang="nb-NO" sz="1200" dirty="0" err="1"/>
              <a:t>under-OU</a:t>
            </a:r>
            <a:endParaRPr lang="nb-NO" sz="1200" dirty="0"/>
          </a:p>
        </p:txBody>
      </p:sp>
      <p:cxnSp>
        <p:nvCxnSpPr>
          <p:cNvPr id="14" name="Straight Arrow Connector 13"/>
          <p:cNvCxnSpPr/>
          <p:nvPr/>
        </p:nvCxnSpPr>
        <p:spPr bwMode="auto">
          <a:xfrm>
            <a:off x="4416677" y="2859443"/>
            <a:ext cx="1066158" cy="283103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 bwMode="auto">
          <a:xfrm>
            <a:off x="5045390" y="3761743"/>
            <a:ext cx="705338" cy="184481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 bwMode="auto">
          <a:xfrm>
            <a:off x="5045389" y="4337192"/>
            <a:ext cx="857256" cy="375050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214546" y="4813477"/>
            <a:ext cx="2786082" cy="27699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1200" dirty="0"/>
              <a:t>Tre GPOer som er linket opp til en OU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5143500" y="4950330"/>
            <a:ext cx="1085850" cy="364627"/>
          </a:xfrm>
          <a:prstGeom prst="straightConnector1">
            <a:avLst/>
          </a:prstGeom>
          <a:ln w="19050">
            <a:headEnd type="none" w="med" len="med"/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2549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85906"/>
            <a:ext cx="5772150" cy="335745"/>
          </a:xfrm>
        </p:spPr>
        <p:txBody>
          <a:bodyPr/>
          <a:lstStyle/>
          <a:p>
            <a:r>
              <a:rPr lang="nb-NO" dirty="0" smtClean="0"/>
              <a:t>  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113418"/>
            <a:ext cx="5772150" cy="378615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Prosesseringsrekkefølge</a:t>
            </a:r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4844827" y="1949720"/>
            <a:ext cx="2089562" cy="696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20000"/>
              </a:spcBef>
              <a:defRPr/>
            </a:pPr>
            <a:r>
              <a:rPr lang="nb-NO" sz="1500" kern="0" dirty="0">
                <a:latin typeface="+mn-lt"/>
                <a:ea typeface="+mn-ea"/>
                <a:cs typeface="+mn-cs"/>
              </a:rPr>
              <a:t>Nedenifra og opp </a:t>
            </a:r>
          </a:p>
          <a:p>
            <a:pPr marL="257175" indent="-257175" eaLnBrk="1" hangingPunct="1">
              <a:spcBef>
                <a:spcPct val="20000"/>
              </a:spcBef>
              <a:defRPr/>
            </a:pPr>
            <a:r>
              <a:rPr lang="nb-NO" sz="1200" kern="0" dirty="0">
                <a:latin typeface="+mn-lt"/>
              </a:rPr>
              <a:t>	Settes med Link Order</a:t>
            </a:r>
            <a:endParaRPr lang="nb-NO" sz="1200" kern="0" dirty="0">
              <a:latin typeface="+mn-lt"/>
              <a:ea typeface="+mn-ea"/>
              <a:cs typeface="+mn-cs"/>
            </a:endParaRPr>
          </a:p>
        </p:txBody>
      </p:sp>
      <p:sp>
        <p:nvSpPr>
          <p:cNvPr id="26" name="Up Arrow 25"/>
          <p:cNvSpPr/>
          <p:nvPr/>
        </p:nvSpPr>
        <p:spPr bwMode="auto">
          <a:xfrm>
            <a:off x="4679157" y="3107535"/>
            <a:ext cx="160736" cy="1393041"/>
          </a:xfrm>
          <a:prstGeom prst="up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nb-NO" sz="1800">
              <a:latin typeface="Times" pitchFamily="18" charset="0"/>
            </a:endParaRPr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906"/>
          <a:stretch/>
        </p:blipFill>
        <p:spPr>
          <a:xfrm>
            <a:off x="4918057" y="2728678"/>
            <a:ext cx="3107737" cy="283392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884709"/>
            <a:ext cx="2944560" cy="3754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597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485900"/>
            <a:ext cx="7696200" cy="514350"/>
          </a:xfrm>
        </p:spPr>
        <p:txBody>
          <a:bodyPr/>
          <a:lstStyle/>
          <a:p>
            <a:r>
              <a:rPr lang="nb-NO" dirty="0" smtClean="0"/>
              <a:t>Prosesseringsrekkefølge - unntakene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43150"/>
            <a:ext cx="6591300" cy="3429000"/>
          </a:xfrm>
        </p:spPr>
        <p:txBody>
          <a:bodyPr/>
          <a:lstStyle/>
          <a:p>
            <a:pPr marL="385763" indent="-385763">
              <a:buFont typeface="+mj-lt"/>
              <a:buAutoNum type="arabicPeriod"/>
            </a:pPr>
            <a:r>
              <a:rPr lang="nb-NO" dirty="0" smtClean="0"/>
              <a:t>Blokker – </a:t>
            </a:r>
            <a:r>
              <a:rPr lang="nb-NO" dirty="0" err="1" smtClean="0"/>
              <a:t>Block</a:t>
            </a:r>
            <a:r>
              <a:rPr lang="nb-NO" dirty="0" smtClean="0"/>
              <a:t> Policy </a:t>
            </a:r>
            <a:r>
              <a:rPr lang="nb-NO" dirty="0" err="1" smtClean="0"/>
              <a:t>Inheritance</a:t>
            </a:r>
            <a:endParaRPr lang="nb-NO" dirty="0" smtClean="0"/>
          </a:p>
          <a:p>
            <a:pPr marL="385763" indent="-385763">
              <a:buFont typeface="+mj-lt"/>
              <a:buAutoNum type="arabicPeriod"/>
            </a:pPr>
            <a:r>
              <a:rPr lang="nb-NO" dirty="0" smtClean="0"/>
              <a:t>Tvinge - </a:t>
            </a:r>
            <a:r>
              <a:rPr lang="nb-NO" dirty="0" err="1" smtClean="0"/>
              <a:t>Enforce</a:t>
            </a:r>
            <a:r>
              <a:rPr lang="nb-NO" dirty="0" smtClean="0"/>
              <a:t>  </a:t>
            </a:r>
          </a:p>
          <a:p>
            <a:pPr marL="385763" indent="-385763">
              <a:buFont typeface="+mj-lt"/>
              <a:buAutoNum type="arabicPeriod"/>
            </a:pPr>
            <a:r>
              <a:rPr lang="nb-NO" dirty="0" smtClean="0"/>
              <a:t>Security filtering – filtrering basert på f.eks filgrupper</a:t>
            </a:r>
          </a:p>
          <a:p>
            <a:pPr marL="385763" indent="-385763">
              <a:buFont typeface="+mj-lt"/>
              <a:buAutoNum type="arabicPeriod"/>
            </a:pPr>
            <a:r>
              <a:rPr lang="nb-NO" dirty="0" err="1" smtClean="0"/>
              <a:t>WMI-filtere</a:t>
            </a:r>
            <a:r>
              <a:rPr lang="nb-NO" dirty="0" smtClean="0"/>
              <a:t> – WMI kan foreta en eller flere spørringer om maskinegenskaper</a:t>
            </a:r>
            <a:endParaRPr lang="nb-NO" dirty="0"/>
          </a:p>
        </p:txBody>
      </p:sp>
      <p:pic>
        <p:nvPicPr>
          <p:cNvPr id="5" name="Picture 4" descr="GPblock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07223" y="2000250"/>
            <a:ext cx="1598631" cy="65721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62400" y="2657465"/>
            <a:ext cx="1600200" cy="41778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5110" y="4267200"/>
            <a:ext cx="311169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6806730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Loopback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6" y="2143116"/>
            <a:ext cx="4325549" cy="2143140"/>
          </a:xfrm>
        </p:spPr>
        <p:txBody>
          <a:bodyPr/>
          <a:lstStyle/>
          <a:p>
            <a:r>
              <a:rPr lang="nb-NO" sz="1500" dirty="0"/>
              <a:t>På UiO har vi ikke brukerne i egen OU, alle i </a:t>
            </a:r>
            <a:r>
              <a:rPr lang="nb-NO" sz="1500" dirty="0" err="1"/>
              <a:t>OUen</a:t>
            </a:r>
            <a:r>
              <a:rPr lang="nb-NO" sz="1500" dirty="0"/>
              <a:t> </a:t>
            </a:r>
            <a:r>
              <a:rPr lang="nb-NO" sz="1500" i="1" dirty="0" err="1"/>
              <a:t>Users</a:t>
            </a:r>
            <a:endParaRPr lang="nb-NO" sz="1500" i="1" dirty="0"/>
          </a:p>
          <a:p>
            <a:r>
              <a:rPr lang="nb-NO" sz="1500" dirty="0"/>
              <a:t>Maskinen kjører i utgangspunktet kun maskindelen</a:t>
            </a:r>
          </a:p>
          <a:p>
            <a:r>
              <a:rPr lang="nb-NO" sz="1500" dirty="0"/>
              <a:t>Vi må skru på loopback</a:t>
            </a:r>
          </a:p>
          <a:p>
            <a:r>
              <a:rPr lang="nb-NO" sz="1500" dirty="0"/>
              <a:t>Uten loopback vil bare maskinbiten </a:t>
            </a:r>
            <a:br>
              <a:rPr lang="nb-NO" sz="1500" dirty="0"/>
            </a:br>
            <a:r>
              <a:rPr lang="nb-NO" sz="1500" dirty="0"/>
              <a:t>virke av GP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7" y="4339840"/>
            <a:ext cx="6307931" cy="12430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3789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82840" y="2518165"/>
            <a:ext cx="2157413" cy="15001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68F8ECB-17E9-44CD-8A5A-4F26BB6EB9E4}" type="slidenum">
              <a:rPr lang="nb-NO" smtClean="0"/>
              <a:pPr/>
              <a:t>8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1255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485906"/>
            <a:ext cx="5772150" cy="496481"/>
          </a:xfrm>
        </p:spPr>
        <p:txBody>
          <a:bodyPr/>
          <a:lstStyle/>
          <a:p>
            <a:r>
              <a:rPr lang="nb-NO" dirty="0" err="1" smtClean="0"/>
              <a:t>GroupPolicyObject-struktur</a:t>
            </a:r>
            <a:endParaRPr lang="nb-NO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031099"/>
              </p:ext>
            </p:extLst>
          </p:nvPr>
        </p:nvGraphicFramePr>
        <p:xfrm>
          <a:off x="1371606" y="2133600"/>
          <a:ext cx="6629394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2094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5329"/>
            <a:ext cx="7696200" cy="573901"/>
          </a:xfrm>
        </p:spPr>
        <p:txBody>
          <a:bodyPr/>
          <a:lstStyle/>
          <a:p>
            <a:r>
              <a:rPr lang="nb-NO" dirty="0" smtClean="0"/>
              <a:t>Administrative Templates  = registerbaserte policier</a:t>
            </a:r>
            <a:endParaRPr lang="nb-NO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94116" y="2005022"/>
            <a:ext cx="3214692" cy="3676650"/>
          </a:xfrm>
        </p:spPr>
        <p:txBody>
          <a:bodyPr/>
          <a:lstStyle/>
          <a:p>
            <a:r>
              <a:rPr lang="nb-NO" sz="1350" dirty="0" smtClean="0"/>
              <a:t>Registeret er todelt, maskin/bruker</a:t>
            </a:r>
          </a:p>
          <a:p>
            <a:r>
              <a:rPr lang="nb-NO" sz="1350" dirty="0" smtClean="0"/>
              <a:t>Virker </a:t>
            </a:r>
            <a:r>
              <a:rPr lang="nb-NO" sz="1350" dirty="0"/>
              <a:t>ved å skrive til bestemte plasser i registeret</a:t>
            </a:r>
          </a:p>
          <a:p>
            <a:endParaRPr lang="nb-NO" sz="135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 l="1392" t="3628"/>
          <a:stretch>
            <a:fillRect/>
          </a:stretch>
        </p:blipFill>
        <p:spPr bwMode="auto">
          <a:xfrm>
            <a:off x="879720" y="1554871"/>
            <a:ext cx="3031310" cy="4317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ounded Rectangle 7"/>
          <p:cNvSpPr/>
          <p:nvPr/>
        </p:nvSpPr>
        <p:spPr bwMode="auto">
          <a:xfrm>
            <a:off x="1447801" y="2133600"/>
            <a:ext cx="2452667" cy="2743200"/>
          </a:xfrm>
          <a:prstGeom prst="roundRect">
            <a:avLst>
              <a:gd name="adj" fmla="val 3042"/>
            </a:avLst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nb-NO" sz="1800">
              <a:latin typeface="Times" pitchFamily="18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524002" y="5572144"/>
            <a:ext cx="2297901" cy="219056"/>
          </a:xfrm>
          <a:prstGeom prst="roundRect">
            <a:avLst>
              <a:gd name="adj" fmla="val 3042"/>
            </a:avLst>
          </a:prstGeom>
          <a:noFill/>
          <a:ln w="158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</a:bodyPr>
          <a:lstStyle/>
          <a:p>
            <a:endParaRPr lang="nb-NO" sz="1800">
              <a:latin typeface="Times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nb-NO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6014" y="3339112"/>
            <a:ext cx="3938597" cy="2533648"/>
          </a:xfrm>
          <a:prstGeom prst="rect">
            <a:avLst/>
          </a:prstGeom>
          <a:ln w="15875">
            <a:solidFill>
              <a:schemeClr val="tx2"/>
            </a:solidFill>
          </a:ln>
        </p:spPr>
      </p:pic>
    </p:spTree>
    <p:extLst>
      <p:ext uri="{BB962C8B-B14F-4D97-AF65-F5344CB8AC3E}">
        <p14:creationId xmlns:p14="http://schemas.microsoft.com/office/powerpoint/2010/main" val="242383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uio-1</Template>
  <TotalTime>5253</TotalTime>
  <Words>1046</Words>
  <Application>Microsoft Office PowerPoint</Application>
  <PresentationFormat>On-screen Show (4:3)</PresentationFormat>
  <Paragraphs>276</Paragraphs>
  <Slides>26</Slides>
  <Notes>19</Notes>
  <HiddenSlides>3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Courier</vt:lpstr>
      <vt:lpstr>ヒラギノ角ゴ Pro W3</vt:lpstr>
      <vt:lpstr>Arial</vt:lpstr>
      <vt:lpstr>Times</vt:lpstr>
      <vt:lpstr>Blank Presentation</vt:lpstr>
      <vt:lpstr>Packager Shell Object</vt:lpstr>
      <vt:lpstr>Hva traff maskinen min eller «Noe er galt og AD har skylden»</vt:lpstr>
      <vt:lpstr>Dagens oversikt</vt:lpstr>
      <vt:lpstr>AD er …</vt:lpstr>
      <vt:lpstr>AD og Group Policy</vt:lpstr>
      <vt:lpstr>  </vt:lpstr>
      <vt:lpstr>Prosesseringsrekkefølge - unntakene</vt:lpstr>
      <vt:lpstr>Loopback processing</vt:lpstr>
      <vt:lpstr>GroupPolicyObject-struktur</vt:lpstr>
      <vt:lpstr>Administrative Templates  = registerbaserte policier</vt:lpstr>
      <vt:lpstr>Basis i registerbaserte policies</vt:lpstr>
      <vt:lpstr>Registerbaserte Policies</vt:lpstr>
      <vt:lpstr>Preferences </vt:lpstr>
      <vt:lpstr>Preferences </vt:lpstr>
      <vt:lpstr>Policy vs preferanse</vt:lpstr>
      <vt:lpstr>Feilsøking</vt:lpstr>
      <vt:lpstr>gpresult /r - maskindelen</vt:lpstr>
      <vt:lpstr>gpresult /r - brukerdelen </vt:lpstr>
      <vt:lpstr>gpresult  /H filnavn.html – Gir alle innstillinger </vt:lpstr>
      <vt:lpstr>RSOP – viser gjeldende innstillinger på en bestemt bruker og maskin Logg inn på lita-ts og start «Group Policy management» </vt:lpstr>
      <vt:lpstr>Hva hvis innstillingen ikke «sitter»? Sjekk at registerbaserte policies faktisk skriver til registeret der de skal</vt:lpstr>
      <vt:lpstr>Eventloggen</vt:lpstr>
      <vt:lpstr>Eventloggen  Egen node for Group policy</vt:lpstr>
      <vt:lpstr>Eventloggen - Group policy noden</vt:lpstr>
      <vt:lpstr>Eventloggen - Group policy noden</vt:lpstr>
      <vt:lpstr>Mer lesestoff</vt:lpstr>
      <vt:lpstr>Eksotisk feilsøking 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Øyvind Sørbye</dc:creator>
  <cp:keywords/>
  <dc:description/>
  <cp:lastModifiedBy>Øyvind Sørbye</cp:lastModifiedBy>
  <cp:revision>93</cp:revision>
  <dcterms:created xsi:type="dcterms:W3CDTF">2015-12-07T10:00:09Z</dcterms:created>
  <dcterms:modified xsi:type="dcterms:W3CDTF">2015-12-15T12:36:35Z</dcterms:modified>
  <cp:category/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