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53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53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965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2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410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54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464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696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7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41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66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944A-445D-46EA-A614-15BEDF2F2A3B}" type="datetimeFigureOut">
              <a:rPr lang="nb-NO" smtClean="0"/>
              <a:t>14.12.2015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9EC01-74A0-4AAD-9620-A30B36D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79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8863"/>
            <a:ext cx="9144000" cy="85023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Nyttige rapporter i SCCM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137" y="1251283"/>
            <a:ext cx="11397916" cy="52537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err="1" smtClean="0"/>
              <a:t>Monitoring</a:t>
            </a:r>
            <a:r>
              <a:rPr lang="nb-NO" dirty="0" smtClean="0"/>
              <a:t> -&gt; </a:t>
            </a:r>
            <a:r>
              <a:rPr lang="nb-NO" dirty="0" err="1" smtClean="0"/>
              <a:t>Uio</a:t>
            </a:r>
            <a:r>
              <a:rPr lang="nb-NO" dirty="0"/>
              <a:t> </a:t>
            </a:r>
            <a:r>
              <a:rPr lang="nb-NO" dirty="0" smtClean="0"/>
              <a:t>– Reports LITA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Hardware </a:t>
            </a:r>
            <a:r>
              <a:rPr lang="nb-NO" dirty="0" err="1" smtClean="0"/>
              <a:t>manufacturer</a:t>
            </a:r>
            <a:r>
              <a:rPr lang="nb-NO" dirty="0" smtClean="0"/>
              <a:t> </a:t>
            </a:r>
            <a:r>
              <a:rPr lang="nb-NO" dirty="0" err="1" smtClean="0"/>
              <a:t>overview</a:t>
            </a:r>
            <a:r>
              <a:rPr lang="nb-NO" dirty="0" smtClean="0"/>
              <a:t> – Oversikt over maskinparken med serienummer, installasjonsdato, og modell. Inkludert fordeling mellom leverandører.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Hardware 01A – Annen oversikt over maskinparken med  diskplass, minne og </a:t>
            </a:r>
            <a:r>
              <a:rPr lang="nb-NO" dirty="0" err="1" smtClean="0"/>
              <a:t>cpu</a:t>
            </a:r>
            <a:r>
              <a:rPr lang="nb-NO" dirty="0" smtClean="0"/>
              <a:t>-hastighet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Software </a:t>
            </a:r>
            <a:r>
              <a:rPr lang="nb-NO" dirty="0" err="1" smtClean="0"/>
              <a:t>installed</a:t>
            </a:r>
            <a:r>
              <a:rPr lang="nb-NO" dirty="0" smtClean="0"/>
              <a:t> last </a:t>
            </a:r>
            <a:r>
              <a:rPr lang="nb-NO" dirty="0" err="1" smtClean="0"/>
              <a:t>week</a:t>
            </a:r>
            <a:r>
              <a:rPr lang="nb-NO" dirty="0" smtClean="0"/>
              <a:t> – Liste over programmer installert sist uke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err="1" smtClean="0"/>
              <a:t>Maintenance</a:t>
            </a:r>
            <a:r>
              <a:rPr lang="nb-NO" dirty="0" smtClean="0"/>
              <a:t> </a:t>
            </a:r>
            <a:r>
              <a:rPr lang="nb-NO" dirty="0" err="1" smtClean="0"/>
              <a:t>windows</a:t>
            </a:r>
            <a:r>
              <a:rPr lang="nb-NO" dirty="0" smtClean="0"/>
              <a:t> – Gir hvilke </a:t>
            </a:r>
            <a:r>
              <a:rPr lang="nb-NO" dirty="0" err="1" smtClean="0"/>
              <a:t>vedlikeholdsvinduer</a:t>
            </a:r>
            <a:r>
              <a:rPr lang="nb-NO" dirty="0" smtClean="0"/>
              <a:t> en maskin har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Computer </a:t>
            </a:r>
            <a:r>
              <a:rPr lang="nb-NO" dirty="0" err="1" smtClean="0"/>
              <a:t>information</a:t>
            </a:r>
            <a:r>
              <a:rPr lang="nb-NO" dirty="0" smtClean="0"/>
              <a:t> – Gir ting som prosessor og </a:t>
            </a:r>
            <a:r>
              <a:rPr lang="nb-NO" dirty="0" err="1" smtClean="0"/>
              <a:t>ip-addresser</a:t>
            </a:r>
            <a:r>
              <a:rPr lang="nb-NO" dirty="0" smtClean="0"/>
              <a:t> for en spesifikk maskin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All </a:t>
            </a:r>
            <a:r>
              <a:rPr lang="nb-NO" dirty="0" err="1" smtClean="0"/>
              <a:t>devices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installed</a:t>
            </a:r>
            <a:r>
              <a:rPr lang="nb-NO" dirty="0" smtClean="0"/>
              <a:t> programs – Søker etter alle maskiner med ett spesifikt program installert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Computers </a:t>
            </a:r>
            <a:r>
              <a:rPr lang="nb-NO" dirty="0" err="1" smtClean="0"/>
              <a:t>with</a:t>
            </a:r>
            <a:r>
              <a:rPr lang="nb-NO" dirty="0"/>
              <a:t> </a:t>
            </a:r>
            <a:r>
              <a:rPr lang="nb-NO" dirty="0" err="1" smtClean="0"/>
              <a:t>low</a:t>
            </a:r>
            <a:r>
              <a:rPr lang="nb-NO" dirty="0" smtClean="0"/>
              <a:t>… - Gir deg maskinene med liten diskplass</a:t>
            </a:r>
          </a:p>
        </p:txBody>
      </p:sp>
    </p:spTree>
    <p:extLst>
      <p:ext uri="{BB962C8B-B14F-4D97-AF65-F5344CB8AC3E}">
        <p14:creationId xmlns:p14="http://schemas.microsoft.com/office/powerpoint/2010/main" val="183340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102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Nyttige rapporter i SCCM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Nyttige rapporter i SCCM</dc:title>
  <dc:creator>Fredrik Wilhelmsen</dc:creator>
  <cp:lastModifiedBy>Fredrik Wilhelmsen</cp:lastModifiedBy>
  <cp:revision>5</cp:revision>
  <dcterms:created xsi:type="dcterms:W3CDTF">2015-12-14T17:49:23Z</dcterms:created>
  <dcterms:modified xsi:type="dcterms:W3CDTF">2015-12-15T09:50:33Z</dcterms:modified>
</cp:coreProperties>
</file>