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9BBAF-3ADE-483F-840A-2C1B06A3A1F0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FE2E4-ACAA-492C-8659-B2C5F24F69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70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or remove clients from device collections</a:t>
            </a:r>
          </a:p>
          <a:p>
            <a:r>
              <a:rPr lang="en-US" dirty="0" smtClean="0"/>
              <a:t>Run Configuration Manager Client actions remotely</a:t>
            </a:r>
          </a:p>
          <a:p>
            <a:r>
              <a:rPr lang="en-US" dirty="0" smtClean="0"/>
              <a:t>Interact with Applications, Packages in Software Center, and installed applications</a:t>
            </a:r>
          </a:p>
          <a:p>
            <a:r>
              <a:rPr lang="en-US" dirty="0" smtClean="0"/>
              <a:t>Interact with Software Updates deployed from SCCM. Requires SUP to be enabled at the Configuration Manager site</a:t>
            </a:r>
          </a:p>
          <a:p>
            <a:r>
              <a:rPr lang="en-US" dirty="0" smtClean="0"/>
              <a:t>Interact with processes, services, printers</a:t>
            </a:r>
          </a:p>
          <a:p>
            <a:r>
              <a:rPr lang="en-US" dirty="0" smtClean="0"/>
              <a:t>Remote shutdown/reboot commands</a:t>
            </a:r>
          </a:p>
          <a:p>
            <a:r>
              <a:rPr lang="en-US" dirty="0" smtClean="0"/>
              <a:t>View remote Computer Management, Event Viewer, and Users &amp; Groups</a:t>
            </a:r>
          </a:p>
          <a:p>
            <a:r>
              <a:rPr lang="en-US" dirty="0" smtClean="0"/>
              <a:t>Start RDP, Remote Control, or Remote Assistance sessions</a:t>
            </a:r>
          </a:p>
          <a:p>
            <a:r>
              <a:rPr lang="en-US" dirty="0" smtClean="0"/>
              <a:t>Evaluate Group Policy results (</a:t>
            </a:r>
            <a:r>
              <a:rPr lang="en-US" dirty="0" err="1" smtClean="0"/>
              <a:t>RSoP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Start WMI health validation &amp; repair</a:t>
            </a:r>
          </a:p>
          <a:p>
            <a:r>
              <a:rPr lang="en-US" dirty="0" smtClean="0"/>
              <a:t>WOL capabilities</a:t>
            </a:r>
          </a:p>
          <a:p>
            <a:r>
              <a:rPr lang="en-US" dirty="0" smtClean="0"/>
              <a:t>View computer information compiled from Configuration Manager and the remote client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E2E4-ACAA-492C-8659-B2C5F24F69C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86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" y="0"/>
            <a:ext cx="1218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27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1" y="838200"/>
            <a:ext cx="2565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1" y="838200"/>
            <a:ext cx="74930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37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SzPct val="80000"/>
              <a:defRPr sz="18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07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8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06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39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86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46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83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en-US" altLang="nb-NO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en-US" altLang="nb-NO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 smtClean="0">
                <a:solidFill>
                  <a:schemeClr val="bg2"/>
                </a:solidFill>
              </a:defRPr>
            </a:lvl1pPr>
          </a:lstStyle>
          <a:p>
            <a:fld id="{7A0CE87B-AC10-4A14-94BE-B59847A25D82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 smtClean="0">
                <a:solidFill>
                  <a:schemeClr val="bg2"/>
                </a:solidFill>
              </a:defRPr>
            </a:lvl1pPr>
          </a:lstStyle>
          <a:p>
            <a:fld id="{49B8F93B-E519-4219-9799-55CFBF5D3AF2}" type="slidenum">
              <a:rPr lang="nb-NO" smtClean="0"/>
              <a:t>‹#›</a:t>
            </a:fld>
            <a:endParaRPr lang="nb-NO"/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129540"/>
            <a:ext cx="1441451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9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sit.uio.no/om/organisasjon/it-drift/kd/gdw/gdw-blog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cmclictr.codeplex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sz="2400" dirty="0" smtClean="0"/>
              <a:t>Drift med SCCM</a:t>
            </a:r>
            <a:endParaRPr lang="nb-N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sz="2800" b="1" dirty="0"/>
              <a:t>Remote Manage App fra Cireson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9389" y="5848381"/>
            <a:ext cx="369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+mn-lt"/>
              </a:rPr>
              <a:t>Ernesto Gonzalez-Benitez</a:t>
            </a:r>
          </a:p>
          <a:p>
            <a:r>
              <a:rPr lang="nb-NO" sz="1200" dirty="0" smtClean="0">
                <a:latin typeface="+mn-lt"/>
              </a:rPr>
              <a:t>Gruppe for drift av Windowsklienter (GDW)</a:t>
            </a:r>
            <a:endParaRPr lang="nb-NO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Besøk vår blogg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hlinkClick r:id="rId2"/>
              </a:rPr>
              <a:t>http://www.usit.uio.no/om/organisasjon/it-drift/kd/gdw/gdw-blogg</a:t>
            </a:r>
            <a:r>
              <a:rPr lang="nb-NO" sz="2400" dirty="0" smtClean="0">
                <a:hlinkClick r:id="rId2"/>
              </a:rPr>
              <a:t>/</a:t>
            </a:r>
            <a:endParaRPr lang="nb-NO" sz="2400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558" y="2432171"/>
            <a:ext cx="5855369" cy="43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849630"/>
            <a:ext cx="4093408" cy="1144906"/>
          </a:xfrm>
        </p:spPr>
        <p:txBody>
          <a:bodyPr/>
          <a:lstStyle/>
          <a:p>
            <a:r>
              <a:rPr lang="nb-NO" dirty="0"/>
              <a:t>Remote Manage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Community </a:t>
            </a:r>
            <a:r>
              <a:rPr lang="nb-NO" sz="2400" dirty="0" smtClean="0"/>
              <a:t>tool av Roger Zander</a:t>
            </a:r>
          </a:p>
          <a:p>
            <a:r>
              <a:rPr lang="nb-NO" sz="2400" dirty="0" smtClean="0">
                <a:hlinkClick r:id="rId3"/>
              </a:rPr>
              <a:t>https</a:t>
            </a:r>
            <a:r>
              <a:rPr lang="nb-NO" sz="2400" dirty="0">
                <a:hlinkClick r:id="rId3"/>
              </a:rPr>
              <a:t>://sccmclictr.codeplex.com</a:t>
            </a:r>
            <a:r>
              <a:rPr lang="nb-NO" sz="2400" dirty="0" smtClean="0">
                <a:hlinkClick r:id="rId3"/>
              </a:rPr>
              <a:t>/</a:t>
            </a:r>
            <a:endParaRPr lang="nb-NO" sz="2400" dirty="0" smtClean="0"/>
          </a:p>
          <a:p>
            <a:r>
              <a:rPr lang="nb-NO" sz="2400" dirty="0" smtClean="0"/>
              <a:t>Fjernstyring integrert med SCCM</a:t>
            </a:r>
          </a:p>
          <a:p>
            <a:r>
              <a:rPr lang="nb-NO" sz="2400" dirty="0" smtClean="0"/>
              <a:t>Powershell</a:t>
            </a:r>
          </a:p>
          <a:p>
            <a:r>
              <a:rPr lang="nb-NO" sz="2400" dirty="0" smtClean="0"/>
              <a:t>Alt-i-ett</a:t>
            </a:r>
          </a:p>
          <a:p>
            <a:r>
              <a:rPr lang="nb-NO" sz="2400" dirty="0" smtClean="0"/>
              <a:t>Usynlig for brukeren</a:t>
            </a:r>
            <a:endParaRPr lang="nb-N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661" y="1994536"/>
            <a:ext cx="5285839" cy="37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		</a:t>
            </a:r>
            <a:r>
              <a:rPr lang="nb-NO" smtClean="0"/>
              <a:t>	   </a:t>
            </a:r>
            <a:r>
              <a:rPr lang="nb-NO" sz="6000" smtClean="0"/>
              <a:t>DEMO</a:t>
            </a:r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38413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it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usit2</Template>
  <TotalTime>126</TotalTime>
  <Words>88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Segoe UI</vt:lpstr>
      <vt:lpstr>Segoe UI Light</vt:lpstr>
      <vt:lpstr>ヒラギノ角ゴ Pro W3</vt:lpstr>
      <vt:lpstr>usit2</vt:lpstr>
      <vt:lpstr>Drift med SCCM</vt:lpstr>
      <vt:lpstr>Besøk vår blogg</vt:lpstr>
      <vt:lpstr>Remote Manage App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Manage App fra Cireson</dc:title>
  <dc:creator>Ernesto Gonzalez</dc:creator>
  <cp:lastModifiedBy>Ernesto Gonzalez</cp:lastModifiedBy>
  <cp:revision>6</cp:revision>
  <dcterms:created xsi:type="dcterms:W3CDTF">2015-12-15T08:06:49Z</dcterms:created>
  <dcterms:modified xsi:type="dcterms:W3CDTF">2015-12-15T10:12:58Z</dcterms:modified>
</cp:coreProperties>
</file>