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1" r:id="rId3"/>
    <p:sldId id="260" r:id="rId4"/>
    <p:sldId id="262" r:id="rId5"/>
    <p:sldId id="263" r:id="rId6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361950" indent="9525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725488" indent="18891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087438" indent="28416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450975" indent="37782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672">
          <p15:clr>
            <a:srgbClr val="A4A3A4"/>
          </p15:clr>
        </p15:guide>
        <p15:guide id="3" pos="5472">
          <p15:clr>
            <a:srgbClr val="A4A3A4"/>
          </p15:clr>
        </p15:guide>
        <p15:guide id="4" pos="1008">
          <p15:clr>
            <a:srgbClr val="A4A3A4"/>
          </p15:clr>
        </p15:guide>
        <p15:guide id="5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66634" autoAdjust="0"/>
  </p:normalViewPr>
  <p:slideViewPr>
    <p:cSldViewPr>
      <p:cViewPr varScale="1">
        <p:scale>
          <a:sx n="104" d="100"/>
          <a:sy n="104" d="100"/>
        </p:scale>
        <p:origin x="2538" y="108"/>
      </p:cViewPr>
      <p:guideLst>
        <p:guide orient="horz" pos="180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C20BEA7F-5DCB-452C-9A52-9654306E1942}" type="datetime1">
              <a:rPr lang="nb-NO" altLang="nb-NO"/>
              <a:pPr>
                <a:defRPr/>
              </a:pPr>
              <a:t>18.12.2015</a:t>
            </a:fld>
            <a:endParaRPr lang="nb-NO" alt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2C38AC24-8B74-4414-8D5B-98D73C68B740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7711695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147D8288-D216-40A1-9922-D05B4ED4CD14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255707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36195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7254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08743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4509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1814627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7552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478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3403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7D8288-D216-40A1-9922-D05B4ED4CD14}" type="slidenum">
              <a:rPr lang="en-US" altLang="nb-NO" smtClean="0"/>
              <a:pPr>
                <a:defRPr/>
              </a:pPr>
              <a:t>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13701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7D8288-D216-40A1-9922-D05B4ED4CD14}" type="slidenum">
              <a:rPr lang="en-US" altLang="nb-NO" smtClean="0"/>
              <a:pPr>
                <a:defRPr/>
              </a:pPr>
              <a:t>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679164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7D8288-D216-40A1-9922-D05B4ED4CD14}" type="slidenum">
              <a:rPr lang="en-US" altLang="nb-NO" smtClean="0"/>
              <a:pPr>
                <a:defRPr/>
              </a:pPr>
              <a:t>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543051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7D8288-D216-40A1-9922-D05B4ED4CD14}" type="slidenum">
              <a:rPr lang="en-US" altLang="nb-NO" smtClean="0"/>
              <a:pPr>
                <a:defRPr/>
              </a:pPr>
              <a:t>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722457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83155" y="1917128"/>
            <a:ext cx="7543800" cy="9525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83155" y="2857500"/>
            <a:ext cx="7543800" cy="14605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" y="0"/>
            <a:ext cx="913819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57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94C5F-6B3D-4DD1-89F4-191A8AB193DE}" type="datetime1">
              <a:rPr lang="nb-NO" altLang="nb-NO"/>
              <a:pPr>
                <a:defRPr/>
              </a:pPr>
              <a:t>18.12.2015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4A0CB-4A16-4F04-9DA9-88D9D3900A14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789933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1" y="698500"/>
            <a:ext cx="1924050" cy="4381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698500"/>
            <a:ext cx="5619750" cy="4381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8CD8D-F530-46A2-88EB-E27C53C00749}" type="datetime1">
              <a:rPr lang="nb-NO" altLang="nb-NO"/>
              <a:pPr>
                <a:defRPr/>
              </a:pPr>
              <a:t>18.12.2015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0A2AA-D256-48EE-8413-AF73DDEC0EBA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254358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buSzPct val="80000"/>
              <a:defRPr sz="15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0FE72-2DBB-427C-A6A6-B04EC9CDF915}" type="datetime1">
              <a:rPr lang="nb-NO" altLang="nb-NO"/>
              <a:pPr>
                <a:defRPr/>
              </a:pPr>
              <a:t>18.12.2015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F76B7-9E9B-4344-8FCE-B8D1DA942B90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93736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2"/>
            <a:ext cx="7772400" cy="1250155"/>
          </a:xfrm>
        </p:spPr>
        <p:txBody>
          <a:bodyPr anchor="b"/>
          <a:lstStyle>
            <a:lvl1pPr marL="0" indent="0">
              <a:buNone/>
              <a:defRPr sz="1600"/>
            </a:lvl1pPr>
            <a:lvl2pPr marL="362925" indent="0">
              <a:buNone/>
              <a:defRPr sz="1400"/>
            </a:lvl2pPr>
            <a:lvl3pPr marL="725851" indent="0">
              <a:buNone/>
              <a:defRPr sz="1300"/>
            </a:lvl3pPr>
            <a:lvl4pPr marL="1088776" indent="0">
              <a:buNone/>
              <a:defRPr sz="1100"/>
            </a:lvl4pPr>
            <a:lvl5pPr marL="1451701" indent="0">
              <a:buNone/>
              <a:defRPr sz="1100"/>
            </a:lvl5pPr>
            <a:lvl6pPr marL="1814627" indent="0">
              <a:buNone/>
              <a:defRPr sz="1100"/>
            </a:lvl6pPr>
            <a:lvl7pPr marL="2177552" indent="0">
              <a:buNone/>
              <a:defRPr sz="1100"/>
            </a:lvl7pPr>
            <a:lvl8pPr marL="2540478" indent="0">
              <a:buNone/>
              <a:defRPr sz="1100"/>
            </a:lvl8pPr>
            <a:lvl9pPr marL="2903403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2F50C-C3D3-4EF5-B3AF-BA17127D566F}" type="datetime1">
              <a:rPr lang="nb-NO" altLang="nb-NO"/>
              <a:pPr>
                <a:defRPr/>
              </a:pPr>
              <a:t>18.12.2015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44E1E-1AA9-4B3B-9020-8643E29C80AB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509507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77DDC-EF36-4983-8E51-B98AD01FBA12}" type="datetime1">
              <a:rPr lang="nb-NO" altLang="nb-NO"/>
              <a:pPr>
                <a:defRPr/>
              </a:pPr>
              <a:t>18.12.2015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C3D39-69C5-4A63-B70E-E209F3880F70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45597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79260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12397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0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7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447AF-10A8-4DBC-8916-6D3BCB746EC7}" type="datetime1">
              <a:rPr lang="nb-NO" altLang="nb-NO"/>
              <a:pPr>
                <a:defRPr/>
              </a:pPr>
              <a:t>18.12.2015</a:t>
            </a:fld>
            <a:endParaRPr lang="nb-NO" altLang="nb-NO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CF89C-FF9A-4241-8E8E-78C30C672CB8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040712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72C32-4FE5-409C-A726-32CB5FD54ED4}" type="datetime1">
              <a:rPr lang="nb-NO" altLang="nb-NO"/>
              <a:pPr>
                <a:defRPr/>
              </a:pPr>
              <a:t>18.12.2015</a:t>
            </a:fld>
            <a:endParaRPr lang="nb-NO" alt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271DA-B727-459F-A9D4-3F237D57052B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50220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95311-6A92-4A61-BDB8-C1B46246F1B8}" type="datetime1">
              <a:rPr lang="nb-NO" altLang="nb-NO"/>
              <a:pPr>
                <a:defRPr/>
              </a:pPr>
              <a:t>18.12.2015</a:t>
            </a:fld>
            <a:endParaRPr lang="nb-NO" altLang="nb-NO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29AC5-407C-4B69-BEF6-C1DC0F2FF271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62349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7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4B630-26CF-456B-9C94-326AFD116F1D}" type="datetime1">
              <a:rPr lang="nb-NO" altLang="nb-NO"/>
              <a:pPr>
                <a:defRPr/>
              </a:pPr>
              <a:t>18.12.2015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765F8-E1D0-4E41-96CD-566C75A60AD2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994067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000501"/>
            <a:ext cx="5486400" cy="47228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62925" indent="0">
              <a:buNone/>
              <a:defRPr sz="2200"/>
            </a:lvl2pPr>
            <a:lvl3pPr marL="725851" indent="0">
              <a:buNone/>
              <a:defRPr sz="1900"/>
            </a:lvl3pPr>
            <a:lvl4pPr marL="1088776" indent="0">
              <a:buNone/>
              <a:defRPr sz="1600"/>
            </a:lvl4pPr>
            <a:lvl5pPr marL="1451701" indent="0">
              <a:buNone/>
              <a:defRPr sz="1600"/>
            </a:lvl5pPr>
            <a:lvl6pPr marL="1814627" indent="0">
              <a:buNone/>
              <a:defRPr sz="1600"/>
            </a:lvl6pPr>
            <a:lvl7pPr marL="2177552" indent="0">
              <a:buNone/>
              <a:defRPr sz="1600"/>
            </a:lvl7pPr>
            <a:lvl8pPr marL="2540478" indent="0">
              <a:buNone/>
              <a:defRPr sz="1600"/>
            </a:lvl8pPr>
            <a:lvl9pPr marL="2903403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472782"/>
            <a:ext cx="5486400" cy="670719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1735A-10A6-4259-8C02-09E387E8947F}" type="datetime1">
              <a:rPr lang="nb-NO" altLang="nb-NO"/>
              <a:pPr>
                <a:defRPr/>
              </a:pPr>
              <a:t>18.12.2015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42EB4-135F-40DC-A8DD-915691631EBC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99681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08025"/>
            <a:ext cx="79216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51000"/>
            <a:ext cx="7924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text styles</a:t>
            </a:r>
          </a:p>
          <a:p>
            <a:pPr lvl="1"/>
            <a:r>
              <a:rPr lang="en-US" altLang="nb-NO" smtClean="0"/>
              <a:t>Second level</a:t>
            </a:r>
          </a:p>
          <a:p>
            <a:pPr lvl="2"/>
            <a:r>
              <a:rPr lang="en-US" altLang="nb-NO" smtClean="0"/>
              <a:t>Third level</a:t>
            </a:r>
          </a:p>
          <a:p>
            <a:pPr lvl="3"/>
            <a:r>
              <a:rPr lang="en-US" altLang="nb-NO" smtClean="0"/>
              <a:t>Fourth level</a:t>
            </a:r>
          </a:p>
          <a:p>
            <a:pPr lvl="4"/>
            <a:r>
              <a:rPr lang="en-US" altLang="nb-NO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5334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F52FC21-4817-43B4-BB64-1AADD7F278F1}" type="datetime1">
              <a:rPr lang="nb-NO" altLang="nb-NO"/>
              <a:pPr>
                <a:defRPr/>
              </a:pPr>
              <a:t>18.12.2015</a:t>
            </a:fld>
            <a:endParaRPr lang="nb-NO" altLang="nb-NO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18463" y="53340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74041AF-5E17-4E2F-8E33-800FF7773B4B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pic>
        <p:nvPicPr>
          <p:cNvPr id="1030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7950"/>
            <a:ext cx="1081088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362925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72585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088776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45170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71463" indent="-27146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88963" indent="-225425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  <a:cs typeface="+mn-cs"/>
        </a:defRPr>
      </a:lvl2pPr>
      <a:lvl3pPr marL="906463" indent="-1809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270000" indent="-180975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631950" indent="-180975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5pPr>
      <a:lvl6pPr marL="1996089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6pPr>
      <a:lvl7pPr marL="2359015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7pPr>
      <a:lvl8pPr marL="2721940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8pPr>
      <a:lvl9pPr marL="3084866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925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5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776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70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627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7552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478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3403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82650" y="1917700"/>
            <a:ext cx="7543800" cy="952500"/>
          </a:xfrm>
        </p:spPr>
        <p:txBody>
          <a:bodyPr/>
          <a:lstStyle/>
          <a:p>
            <a:pPr eaLnBrk="1" hangingPunct="1"/>
            <a:r>
              <a:rPr lang="nb-NO" altLang="nb-NO" smtClean="0"/>
              <a:t>Software Distribution</a:t>
            </a:r>
            <a:endParaRPr lang="nb-NO" altLang="nb-NO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2650" y="2857500"/>
            <a:ext cx="7543800" cy="1460500"/>
          </a:xfrm>
        </p:spPr>
        <p:txBody>
          <a:bodyPr/>
          <a:lstStyle/>
          <a:p>
            <a:pPr eaLnBrk="1" hangingPunct="1"/>
            <a:r>
              <a:rPr lang="nb-NO" altLang="nb-NO" sz="900" smtClean="0"/>
              <a:t>Gunnar Horrigmø</a:t>
            </a:r>
            <a:endParaRPr lang="nb-NO" altLang="nb-NO" sz="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Software Distribution, i gamle </a:t>
            </a:r>
            <a:r>
              <a:rPr lang="nb-NO" dirty="0" err="1" smtClean="0"/>
              <a:t>dar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50FE72-2DBB-427C-A6A6-B04EC9CDF915}" type="datetime1">
              <a:rPr lang="nb-NO" altLang="nb-NO" smtClean="0"/>
              <a:pPr>
                <a:defRPr/>
              </a:pPr>
              <a:t>18.12.2015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CF76B7-9E9B-4344-8FCE-B8D1DA942B90}" type="slidenum">
              <a:rPr lang="en-US" altLang="nb-NO" smtClean="0"/>
              <a:pPr>
                <a:defRPr/>
              </a:pPr>
              <a:t>3</a:t>
            </a:fld>
            <a:endParaRPr lang="en-US" altLang="nb-NO"/>
          </a:p>
        </p:txBody>
      </p:sp>
      <p:sp>
        <p:nvSpPr>
          <p:cNvPr id="6" name="Rectangle 5"/>
          <p:cNvSpPr/>
          <p:nvPr/>
        </p:nvSpPr>
        <p:spPr bwMode="auto">
          <a:xfrm>
            <a:off x="6437498" y="1659829"/>
            <a:ext cx="936104" cy="890593"/>
          </a:xfrm>
          <a:custGeom>
            <a:avLst/>
            <a:gdLst>
              <a:gd name="connsiteX0" fmla="*/ 0 w 936104"/>
              <a:gd name="connsiteY0" fmla="*/ 0 h 890593"/>
              <a:gd name="connsiteX1" fmla="*/ 936104 w 936104"/>
              <a:gd name="connsiteY1" fmla="*/ 0 h 890593"/>
              <a:gd name="connsiteX2" fmla="*/ 936104 w 936104"/>
              <a:gd name="connsiteY2" fmla="*/ 890593 h 890593"/>
              <a:gd name="connsiteX3" fmla="*/ 0 w 936104"/>
              <a:gd name="connsiteY3" fmla="*/ 890593 h 890593"/>
              <a:gd name="connsiteX4" fmla="*/ 0 w 936104"/>
              <a:gd name="connsiteY4" fmla="*/ 0 h 890593"/>
              <a:gd name="connsiteX0" fmla="*/ 0 w 936104"/>
              <a:gd name="connsiteY0" fmla="*/ 0 h 890593"/>
              <a:gd name="connsiteX1" fmla="*/ 936104 w 936104"/>
              <a:gd name="connsiteY1" fmla="*/ 0 h 890593"/>
              <a:gd name="connsiteX2" fmla="*/ 936104 w 936104"/>
              <a:gd name="connsiteY2" fmla="*/ 890593 h 890593"/>
              <a:gd name="connsiteX3" fmla="*/ 97784 w 936104"/>
              <a:gd name="connsiteY3" fmla="*/ 890195 h 890593"/>
              <a:gd name="connsiteX4" fmla="*/ 0 w 936104"/>
              <a:gd name="connsiteY4" fmla="*/ 890593 h 890593"/>
              <a:gd name="connsiteX5" fmla="*/ 0 w 936104"/>
              <a:gd name="connsiteY5" fmla="*/ 0 h 890593"/>
              <a:gd name="connsiteX0" fmla="*/ 0 w 936104"/>
              <a:gd name="connsiteY0" fmla="*/ 0 h 890593"/>
              <a:gd name="connsiteX1" fmla="*/ 936104 w 936104"/>
              <a:gd name="connsiteY1" fmla="*/ 0 h 890593"/>
              <a:gd name="connsiteX2" fmla="*/ 936104 w 936104"/>
              <a:gd name="connsiteY2" fmla="*/ 890593 h 890593"/>
              <a:gd name="connsiteX3" fmla="*/ 847592 w 936104"/>
              <a:gd name="connsiteY3" fmla="*/ 881051 h 890593"/>
              <a:gd name="connsiteX4" fmla="*/ 97784 w 936104"/>
              <a:gd name="connsiteY4" fmla="*/ 890195 h 890593"/>
              <a:gd name="connsiteX5" fmla="*/ 0 w 936104"/>
              <a:gd name="connsiteY5" fmla="*/ 890593 h 890593"/>
              <a:gd name="connsiteX6" fmla="*/ 0 w 936104"/>
              <a:gd name="connsiteY6" fmla="*/ 0 h 89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6104" h="890593">
                <a:moveTo>
                  <a:pt x="0" y="0"/>
                </a:moveTo>
                <a:lnTo>
                  <a:pt x="936104" y="0"/>
                </a:lnTo>
                <a:lnTo>
                  <a:pt x="936104" y="890593"/>
                </a:lnTo>
                <a:lnTo>
                  <a:pt x="847592" y="881051"/>
                </a:lnTo>
                <a:lnTo>
                  <a:pt x="97784" y="890195"/>
                </a:lnTo>
                <a:lnTo>
                  <a:pt x="0" y="890593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App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396594" y="3729588"/>
            <a:ext cx="1056872" cy="108012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ヒラギノ角ゴ Pro W3" charset="-128"/>
              </a:rPr>
              <a:t>man</a:t>
            </a:r>
            <a:endParaRPr kumimoji="0" lang="en-US" sz="2000" i="0" u="none" strike="noStrike" normalizeH="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373602" y="3729588"/>
            <a:ext cx="1080120" cy="108012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push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10" name="Straight Arrow Connector 9"/>
          <p:cNvCxnSpPr>
            <a:stCxn id="6" idx="4"/>
            <a:endCxn id="7" idx="7"/>
          </p:cNvCxnSpPr>
          <p:nvPr/>
        </p:nvCxnSpPr>
        <p:spPr bwMode="auto">
          <a:xfrm flipH="1">
            <a:off x="6298691" y="2550024"/>
            <a:ext cx="236591" cy="13377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>
            <a:stCxn id="6" idx="3"/>
            <a:endCxn id="8" idx="1"/>
          </p:cNvCxnSpPr>
          <p:nvPr/>
        </p:nvCxnSpPr>
        <p:spPr bwMode="auto">
          <a:xfrm>
            <a:off x="7285090" y="2540880"/>
            <a:ext cx="246692" cy="13468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Box 28"/>
          <p:cNvSpPr txBox="1"/>
          <p:nvPr/>
        </p:nvSpPr>
        <p:spPr>
          <a:xfrm rot="4761805">
            <a:off x="7037624" y="2985038"/>
            <a:ext cx="1015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Required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 rot="16912155">
            <a:off x="5738951" y="2983596"/>
            <a:ext cx="1015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Required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75656" y="192139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Tivoli-måten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75656" y="2259950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FEIL FEIL FEIL</a:t>
            </a:r>
          </a:p>
        </p:txBody>
      </p:sp>
    </p:spTree>
    <p:extLst>
      <p:ext uri="{BB962C8B-B14F-4D97-AF65-F5344CB8AC3E}">
        <p14:creationId xmlns:p14="http://schemas.microsoft.com/office/powerpoint/2010/main" val="279279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9" grpId="0"/>
      <p:bldP spid="3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Software Distribution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50FE72-2DBB-427C-A6A6-B04EC9CDF915}" type="datetime1">
              <a:rPr lang="nb-NO" altLang="nb-NO" smtClean="0"/>
              <a:pPr>
                <a:defRPr/>
              </a:pPr>
              <a:t>18.12.2015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CF76B7-9E9B-4344-8FCE-B8D1DA942B90}" type="slidenum">
              <a:rPr lang="en-US" altLang="nb-NO" smtClean="0"/>
              <a:pPr>
                <a:defRPr/>
              </a:pPr>
              <a:t>4</a:t>
            </a:fld>
            <a:endParaRPr lang="en-US" altLang="nb-NO"/>
          </a:p>
        </p:txBody>
      </p:sp>
      <p:sp>
        <p:nvSpPr>
          <p:cNvPr id="6" name="Rectangle 5"/>
          <p:cNvSpPr/>
          <p:nvPr/>
        </p:nvSpPr>
        <p:spPr bwMode="auto">
          <a:xfrm>
            <a:off x="6437498" y="1659829"/>
            <a:ext cx="936104" cy="890593"/>
          </a:xfrm>
          <a:custGeom>
            <a:avLst/>
            <a:gdLst>
              <a:gd name="connsiteX0" fmla="*/ 0 w 936104"/>
              <a:gd name="connsiteY0" fmla="*/ 0 h 890593"/>
              <a:gd name="connsiteX1" fmla="*/ 936104 w 936104"/>
              <a:gd name="connsiteY1" fmla="*/ 0 h 890593"/>
              <a:gd name="connsiteX2" fmla="*/ 936104 w 936104"/>
              <a:gd name="connsiteY2" fmla="*/ 890593 h 890593"/>
              <a:gd name="connsiteX3" fmla="*/ 0 w 936104"/>
              <a:gd name="connsiteY3" fmla="*/ 890593 h 890593"/>
              <a:gd name="connsiteX4" fmla="*/ 0 w 936104"/>
              <a:gd name="connsiteY4" fmla="*/ 0 h 890593"/>
              <a:gd name="connsiteX0" fmla="*/ 0 w 936104"/>
              <a:gd name="connsiteY0" fmla="*/ 0 h 890593"/>
              <a:gd name="connsiteX1" fmla="*/ 936104 w 936104"/>
              <a:gd name="connsiteY1" fmla="*/ 0 h 890593"/>
              <a:gd name="connsiteX2" fmla="*/ 936104 w 936104"/>
              <a:gd name="connsiteY2" fmla="*/ 890593 h 890593"/>
              <a:gd name="connsiteX3" fmla="*/ 97784 w 936104"/>
              <a:gd name="connsiteY3" fmla="*/ 890195 h 890593"/>
              <a:gd name="connsiteX4" fmla="*/ 0 w 936104"/>
              <a:gd name="connsiteY4" fmla="*/ 890593 h 890593"/>
              <a:gd name="connsiteX5" fmla="*/ 0 w 936104"/>
              <a:gd name="connsiteY5" fmla="*/ 0 h 890593"/>
              <a:gd name="connsiteX0" fmla="*/ 0 w 936104"/>
              <a:gd name="connsiteY0" fmla="*/ 0 h 890593"/>
              <a:gd name="connsiteX1" fmla="*/ 936104 w 936104"/>
              <a:gd name="connsiteY1" fmla="*/ 0 h 890593"/>
              <a:gd name="connsiteX2" fmla="*/ 936104 w 936104"/>
              <a:gd name="connsiteY2" fmla="*/ 890593 h 890593"/>
              <a:gd name="connsiteX3" fmla="*/ 847592 w 936104"/>
              <a:gd name="connsiteY3" fmla="*/ 881051 h 890593"/>
              <a:gd name="connsiteX4" fmla="*/ 97784 w 936104"/>
              <a:gd name="connsiteY4" fmla="*/ 890195 h 890593"/>
              <a:gd name="connsiteX5" fmla="*/ 0 w 936104"/>
              <a:gd name="connsiteY5" fmla="*/ 890593 h 890593"/>
              <a:gd name="connsiteX6" fmla="*/ 0 w 936104"/>
              <a:gd name="connsiteY6" fmla="*/ 0 h 89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6104" h="890593">
                <a:moveTo>
                  <a:pt x="0" y="0"/>
                </a:moveTo>
                <a:lnTo>
                  <a:pt x="936104" y="0"/>
                </a:lnTo>
                <a:lnTo>
                  <a:pt x="936104" y="890593"/>
                </a:lnTo>
                <a:lnTo>
                  <a:pt x="847592" y="881051"/>
                </a:lnTo>
                <a:lnTo>
                  <a:pt x="97784" y="890195"/>
                </a:lnTo>
                <a:lnTo>
                  <a:pt x="0" y="890593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App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396594" y="3729588"/>
            <a:ext cx="1056872" cy="108012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ヒラギノ角ゴ Pro W3" charset="-128"/>
              </a:rPr>
              <a:t>alle</a:t>
            </a:r>
            <a:endParaRPr kumimoji="0" lang="en-US" sz="2000" i="0" u="none" strike="noStrike" normalizeH="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373602" y="3729588"/>
            <a:ext cx="1080120" cy="108012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push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10" name="Straight Arrow Connector 9"/>
          <p:cNvCxnSpPr>
            <a:stCxn id="6" idx="4"/>
            <a:endCxn id="7" idx="7"/>
          </p:cNvCxnSpPr>
          <p:nvPr/>
        </p:nvCxnSpPr>
        <p:spPr bwMode="auto">
          <a:xfrm flipH="1">
            <a:off x="6298691" y="2550024"/>
            <a:ext cx="236591" cy="13377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>
            <a:stCxn id="6" idx="3"/>
            <a:endCxn id="8" idx="1"/>
          </p:cNvCxnSpPr>
          <p:nvPr/>
        </p:nvCxnSpPr>
        <p:spPr bwMode="auto">
          <a:xfrm>
            <a:off x="7285090" y="2540880"/>
            <a:ext cx="246692" cy="13468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Box 28"/>
          <p:cNvSpPr txBox="1"/>
          <p:nvPr/>
        </p:nvSpPr>
        <p:spPr>
          <a:xfrm rot="4761805">
            <a:off x="7037624" y="2985038"/>
            <a:ext cx="1015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Required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 rot="16912155">
            <a:off x="5741610" y="2983596"/>
            <a:ext cx="10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Available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428" y="2059580"/>
            <a:ext cx="3362794" cy="14384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3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Software Distribution, spådom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50FE72-2DBB-427C-A6A6-B04EC9CDF915}" type="datetime1">
              <a:rPr lang="nb-NO" altLang="nb-NO" smtClean="0"/>
              <a:pPr>
                <a:defRPr/>
              </a:pPr>
              <a:t>18.12.2015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CF76B7-9E9B-4344-8FCE-B8D1DA942B90}" type="slidenum">
              <a:rPr lang="en-US" altLang="nb-NO" smtClean="0"/>
              <a:pPr>
                <a:defRPr/>
              </a:pPr>
              <a:t>5</a:t>
            </a:fld>
            <a:endParaRPr lang="en-US" altLang="nb-NO"/>
          </a:p>
        </p:txBody>
      </p:sp>
      <p:sp>
        <p:nvSpPr>
          <p:cNvPr id="6" name="Rectangle 5"/>
          <p:cNvSpPr/>
          <p:nvPr/>
        </p:nvSpPr>
        <p:spPr bwMode="auto">
          <a:xfrm>
            <a:off x="4043696" y="1559402"/>
            <a:ext cx="1358231" cy="890593"/>
          </a:xfrm>
          <a:custGeom>
            <a:avLst/>
            <a:gdLst>
              <a:gd name="connsiteX0" fmla="*/ 0 w 936104"/>
              <a:gd name="connsiteY0" fmla="*/ 0 h 890593"/>
              <a:gd name="connsiteX1" fmla="*/ 936104 w 936104"/>
              <a:gd name="connsiteY1" fmla="*/ 0 h 890593"/>
              <a:gd name="connsiteX2" fmla="*/ 936104 w 936104"/>
              <a:gd name="connsiteY2" fmla="*/ 890593 h 890593"/>
              <a:gd name="connsiteX3" fmla="*/ 0 w 936104"/>
              <a:gd name="connsiteY3" fmla="*/ 890593 h 890593"/>
              <a:gd name="connsiteX4" fmla="*/ 0 w 936104"/>
              <a:gd name="connsiteY4" fmla="*/ 0 h 890593"/>
              <a:gd name="connsiteX0" fmla="*/ 0 w 936104"/>
              <a:gd name="connsiteY0" fmla="*/ 0 h 890593"/>
              <a:gd name="connsiteX1" fmla="*/ 936104 w 936104"/>
              <a:gd name="connsiteY1" fmla="*/ 0 h 890593"/>
              <a:gd name="connsiteX2" fmla="*/ 936104 w 936104"/>
              <a:gd name="connsiteY2" fmla="*/ 890593 h 890593"/>
              <a:gd name="connsiteX3" fmla="*/ 97784 w 936104"/>
              <a:gd name="connsiteY3" fmla="*/ 890195 h 890593"/>
              <a:gd name="connsiteX4" fmla="*/ 0 w 936104"/>
              <a:gd name="connsiteY4" fmla="*/ 890593 h 890593"/>
              <a:gd name="connsiteX5" fmla="*/ 0 w 936104"/>
              <a:gd name="connsiteY5" fmla="*/ 0 h 890593"/>
              <a:gd name="connsiteX0" fmla="*/ 0 w 936104"/>
              <a:gd name="connsiteY0" fmla="*/ 0 h 890593"/>
              <a:gd name="connsiteX1" fmla="*/ 936104 w 936104"/>
              <a:gd name="connsiteY1" fmla="*/ 0 h 890593"/>
              <a:gd name="connsiteX2" fmla="*/ 936104 w 936104"/>
              <a:gd name="connsiteY2" fmla="*/ 890593 h 890593"/>
              <a:gd name="connsiteX3" fmla="*/ 847592 w 936104"/>
              <a:gd name="connsiteY3" fmla="*/ 881051 h 890593"/>
              <a:gd name="connsiteX4" fmla="*/ 97784 w 936104"/>
              <a:gd name="connsiteY4" fmla="*/ 890195 h 890593"/>
              <a:gd name="connsiteX5" fmla="*/ 0 w 936104"/>
              <a:gd name="connsiteY5" fmla="*/ 890593 h 890593"/>
              <a:gd name="connsiteX6" fmla="*/ 0 w 936104"/>
              <a:gd name="connsiteY6" fmla="*/ 0 h 89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6104" h="890593">
                <a:moveTo>
                  <a:pt x="0" y="0"/>
                </a:moveTo>
                <a:lnTo>
                  <a:pt x="936104" y="0"/>
                </a:lnTo>
                <a:lnTo>
                  <a:pt x="936104" y="890593"/>
                </a:lnTo>
                <a:lnTo>
                  <a:pt x="847592" y="881051"/>
                </a:lnTo>
                <a:lnTo>
                  <a:pt x="97784" y="890195"/>
                </a:lnTo>
                <a:lnTo>
                  <a:pt x="0" y="890593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Emacs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79512" y="2771706"/>
            <a:ext cx="4104455" cy="1288728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ヒラギノ角ゴ Pro W3" charset="-128"/>
              </a:rPr>
              <a:t>uio.dev.math.kontorfolk</a:t>
            </a:r>
            <a:endParaRPr kumimoji="0" lang="en-US" sz="2000" i="0" u="none" strike="noStrike" normalizeH="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Rectangle 5"/>
          <p:cNvSpPr/>
          <p:nvPr/>
        </p:nvSpPr>
        <p:spPr bwMode="auto">
          <a:xfrm>
            <a:off x="4040112" y="4443407"/>
            <a:ext cx="1358231" cy="890593"/>
          </a:xfrm>
          <a:custGeom>
            <a:avLst/>
            <a:gdLst>
              <a:gd name="connsiteX0" fmla="*/ 0 w 936104"/>
              <a:gd name="connsiteY0" fmla="*/ 0 h 890593"/>
              <a:gd name="connsiteX1" fmla="*/ 936104 w 936104"/>
              <a:gd name="connsiteY1" fmla="*/ 0 h 890593"/>
              <a:gd name="connsiteX2" fmla="*/ 936104 w 936104"/>
              <a:gd name="connsiteY2" fmla="*/ 890593 h 890593"/>
              <a:gd name="connsiteX3" fmla="*/ 0 w 936104"/>
              <a:gd name="connsiteY3" fmla="*/ 890593 h 890593"/>
              <a:gd name="connsiteX4" fmla="*/ 0 w 936104"/>
              <a:gd name="connsiteY4" fmla="*/ 0 h 890593"/>
              <a:gd name="connsiteX0" fmla="*/ 0 w 936104"/>
              <a:gd name="connsiteY0" fmla="*/ 0 h 890593"/>
              <a:gd name="connsiteX1" fmla="*/ 936104 w 936104"/>
              <a:gd name="connsiteY1" fmla="*/ 0 h 890593"/>
              <a:gd name="connsiteX2" fmla="*/ 936104 w 936104"/>
              <a:gd name="connsiteY2" fmla="*/ 890593 h 890593"/>
              <a:gd name="connsiteX3" fmla="*/ 97784 w 936104"/>
              <a:gd name="connsiteY3" fmla="*/ 890195 h 890593"/>
              <a:gd name="connsiteX4" fmla="*/ 0 w 936104"/>
              <a:gd name="connsiteY4" fmla="*/ 890593 h 890593"/>
              <a:gd name="connsiteX5" fmla="*/ 0 w 936104"/>
              <a:gd name="connsiteY5" fmla="*/ 0 h 890593"/>
              <a:gd name="connsiteX0" fmla="*/ 0 w 936104"/>
              <a:gd name="connsiteY0" fmla="*/ 0 h 890593"/>
              <a:gd name="connsiteX1" fmla="*/ 936104 w 936104"/>
              <a:gd name="connsiteY1" fmla="*/ 0 h 890593"/>
              <a:gd name="connsiteX2" fmla="*/ 936104 w 936104"/>
              <a:gd name="connsiteY2" fmla="*/ 890593 h 890593"/>
              <a:gd name="connsiteX3" fmla="*/ 847592 w 936104"/>
              <a:gd name="connsiteY3" fmla="*/ 881051 h 890593"/>
              <a:gd name="connsiteX4" fmla="*/ 97784 w 936104"/>
              <a:gd name="connsiteY4" fmla="*/ 890195 h 890593"/>
              <a:gd name="connsiteX5" fmla="*/ 0 w 936104"/>
              <a:gd name="connsiteY5" fmla="*/ 890593 h 890593"/>
              <a:gd name="connsiteX6" fmla="*/ 0 w 936104"/>
              <a:gd name="connsiteY6" fmla="*/ 0 h 89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6104" h="890593">
                <a:moveTo>
                  <a:pt x="0" y="0"/>
                </a:moveTo>
                <a:lnTo>
                  <a:pt x="936104" y="0"/>
                </a:lnTo>
                <a:lnTo>
                  <a:pt x="936104" y="890593"/>
                </a:lnTo>
                <a:lnTo>
                  <a:pt x="847592" y="881051"/>
                </a:lnTo>
                <a:lnTo>
                  <a:pt x="97784" y="890195"/>
                </a:lnTo>
                <a:lnTo>
                  <a:pt x="0" y="890593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LaTeX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12" name="Straight Arrow Connector 11"/>
          <p:cNvCxnSpPr>
            <a:stCxn id="16" idx="0"/>
            <a:endCxn id="7" idx="4"/>
          </p:cNvCxnSpPr>
          <p:nvPr/>
        </p:nvCxnSpPr>
        <p:spPr bwMode="auto">
          <a:xfrm flipH="1" flipV="1">
            <a:off x="2231740" y="4060434"/>
            <a:ext cx="1808372" cy="3829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>
            <a:stCxn id="6" idx="5"/>
            <a:endCxn id="7" idx="0"/>
          </p:cNvCxnSpPr>
          <p:nvPr/>
        </p:nvCxnSpPr>
        <p:spPr bwMode="auto">
          <a:xfrm flipH="1">
            <a:off x="2231740" y="2449995"/>
            <a:ext cx="1811956" cy="3217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Oval 21"/>
          <p:cNvSpPr/>
          <p:nvPr/>
        </p:nvSpPr>
        <p:spPr bwMode="auto">
          <a:xfrm>
            <a:off x="5039545" y="2771706"/>
            <a:ext cx="4104455" cy="1288728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ヒラギノ角ゴ Pro W3" charset="-128"/>
              </a:rPr>
              <a:t>All Clients</a:t>
            </a:r>
            <a:endParaRPr kumimoji="0" lang="en-US" sz="2000" i="0" u="none" strike="noStrike" normalizeH="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24" name="Straight Arrow Connector 23"/>
          <p:cNvCxnSpPr>
            <a:stCxn id="16" idx="1"/>
            <a:endCxn id="22" idx="4"/>
          </p:cNvCxnSpPr>
          <p:nvPr/>
        </p:nvCxnSpPr>
        <p:spPr bwMode="auto">
          <a:xfrm flipV="1">
            <a:off x="5398343" y="4060434"/>
            <a:ext cx="1693430" cy="3829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>
            <a:stCxn id="6" idx="2"/>
            <a:endCxn id="22" idx="0"/>
          </p:cNvCxnSpPr>
          <p:nvPr/>
        </p:nvCxnSpPr>
        <p:spPr bwMode="auto">
          <a:xfrm>
            <a:off x="5401927" y="2449995"/>
            <a:ext cx="1689846" cy="3217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/>
          <p:cNvSpPr txBox="1"/>
          <p:nvPr/>
        </p:nvSpPr>
        <p:spPr>
          <a:xfrm rot="792803">
            <a:off x="2588608" y="4245295"/>
            <a:ext cx="1015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Required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 rot="20956093">
            <a:off x="2540336" y="2310632"/>
            <a:ext cx="1015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Required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 rot="614089">
            <a:off x="5665037" y="2280718"/>
            <a:ext cx="10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Available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 rot="20787023">
            <a:off x="5673144" y="4243251"/>
            <a:ext cx="10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Available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58068"/>
            <a:ext cx="3305607" cy="40105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58113" y="3552801"/>
            <a:ext cx="23230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3200" b="1" dirty="0" smtClean="0"/>
              <a:t>Push-</a:t>
            </a:r>
          </a:p>
          <a:p>
            <a:pPr algn="ctr"/>
            <a:r>
              <a:rPr lang="nb-NO" sz="3200" b="1" dirty="0" err="1" smtClean="0"/>
              <a:t>collections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5794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 animBg="1"/>
      <p:bldP spid="22" grpId="0" animBg="1"/>
      <p:bldP spid="31" grpId="0"/>
      <p:bldP spid="33" grpId="0"/>
      <p:bldP spid="34" grpId="0"/>
      <p:bldP spid="3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Vedlikeholdsvinduer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50FE72-2DBB-427C-A6A6-B04EC9CDF915}" type="datetime1">
              <a:rPr lang="nb-NO" altLang="nb-NO" smtClean="0"/>
              <a:pPr>
                <a:defRPr/>
              </a:pPr>
              <a:t>18.12.2015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CF76B7-9E9B-4344-8FCE-B8D1DA942B90}" type="slidenum">
              <a:rPr lang="en-US" altLang="nb-NO" smtClean="0"/>
              <a:pPr>
                <a:defRPr/>
              </a:pPr>
              <a:t>6</a:t>
            </a:fld>
            <a:endParaRPr lang="en-US" altLang="nb-NO"/>
          </a:p>
        </p:txBody>
      </p:sp>
      <p:sp>
        <p:nvSpPr>
          <p:cNvPr id="3" name="TextBox 2"/>
          <p:cNvSpPr txBox="1"/>
          <p:nvPr/>
        </p:nvSpPr>
        <p:spPr>
          <a:xfrm>
            <a:off x="971599" y="1782234"/>
            <a:ext cx="3286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Daglig 	00:00 – 06:00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1599" y="2131199"/>
            <a:ext cx="3286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Ukentlig	00:00 – 06:00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71599" y="2480164"/>
            <a:ext cx="1135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Unntatt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1599" y="2829129"/>
            <a:ext cx="1648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47700" lvl="1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Laptoper</a:t>
            </a:r>
            <a:endParaRPr lang="nb-NO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971599" y="3178094"/>
            <a:ext cx="2893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47700" lvl="1" indent="-285750">
              <a:buFont typeface="Arial" panose="020B0604020202020204" pitchFamily="34" charset="0"/>
              <a:buChar char="•"/>
            </a:pPr>
            <a:r>
              <a:rPr lang="nb-NO" dirty="0" smtClean="0"/>
              <a:t>Installert siste 36 </a:t>
            </a:r>
            <a:r>
              <a:rPr lang="nb-NO" dirty="0"/>
              <a:t>timer</a:t>
            </a:r>
          </a:p>
        </p:txBody>
      </p:sp>
    </p:spTree>
    <p:extLst>
      <p:ext uri="{BB962C8B-B14F-4D97-AF65-F5344CB8AC3E}">
        <p14:creationId xmlns:p14="http://schemas.microsoft.com/office/powerpoint/2010/main" val="54041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20" grpId="0"/>
      <p:bldP spid="21" grpId="0"/>
      <p:bldP spid="23" grpId="0"/>
    </p:bldLst>
  </p:timing>
</p:sld>
</file>

<file path=ppt/theme/theme1.xml><?xml version="1.0" encoding="utf-8"?>
<a:theme xmlns:a="http://schemas.openxmlformats.org/drawingml/2006/main" name="usit2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usit2-1</Template>
  <TotalTime>81</TotalTime>
  <Words>62</Words>
  <Application>Microsoft Office PowerPoint</Application>
  <PresentationFormat>On-screen Show (16:10)</PresentationFormat>
  <Paragraphs>45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ヒラギノ角ゴ Pro W3</vt:lpstr>
      <vt:lpstr>usit2</vt:lpstr>
      <vt:lpstr>Software Distribution</vt:lpstr>
      <vt:lpstr>Software Distribution, i gamle dar</vt:lpstr>
      <vt:lpstr>Software Distribution</vt:lpstr>
      <vt:lpstr>Software Distribution, spådom</vt:lpstr>
      <vt:lpstr>Vedlikeholdsvinduer</vt:lpstr>
    </vt:vector>
  </TitlesOfParts>
  <Company>Universitetet i Oslo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Gunnar Horrigmo</dc:creator>
  <cp:lastModifiedBy>Ernesto Gonzalez</cp:lastModifiedBy>
  <cp:revision>17</cp:revision>
  <dcterms:created xsi:type="dcterms:W3CDTF">2015-12-15T09:01:03Z</dcterms:created>
  <dcterms:modified xsi:type="dcterms:W3CDTF">2015-12-18T08:47:22Z</dcterms:modified>
</cp:coreProperties>
</file>