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0" r:id="rId3"/>
    <p:sldId id="261" r:id="rId4"/>
    <p:sldId id="258" r:id="rId5"/>
    <p:sldId id="259" r:id="rId6"/>
    <p:sldId id="257" r:id="rId7"/>
  </p:sldIdLst>
  <p:sldSz cx="9144000" cy="5715000" type="screen16x10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361950" indent="9525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725488" indent="18891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087438" indent="28416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450975" indent="3778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49047" autoAdjust="0"/>
  </p:normalViewPr>
  <p:slideViewPr>
    <p:cSldViewPr>
      <p:cViewPr>
        <p:scale>
          <a:sx n="70" d="100"/>
          <a:sy n="70" d="100"/>
        </p:scale>
        <p:origin x="-504" y="76"/>
      </p:cViewPr>
      <p:guideLst>
        <p:guide orient="horz" pos="180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C20BEA7F-5DCB-452C-9A52-9654306E1942}" type="datetime1">
              <a:rPr lang="nb-NO" altLang="nb-NO"/>
              <a:pPr>
                <a:defRPr/>
              </a:pPr>
              <a:t>14.12.2015</a:t>
            </a:fld>
            <a:endParaRPr lang="nb-NO" alt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2C38AC24-8B74-4414-8D5B-98D73C68B74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711695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5450" y="742950"/>
            <a:ext cx="59436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05350"/>
            <a:ext cx="4982633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147D8288-D216-40A1-9922-D05B4ED4CD1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55707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3619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7254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0874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4509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1814627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7552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478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3403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ED1951B0-DE19-4E19-80A5-13B6CEDBD4C1}" type="slidenum">
              <a:rPr lang="en-US" altLang="nb-NO" sz="1200"/>
              <a:pPr>
                <a:spcBef>
                  <a:spcPct val="0"/>
                </a:spcBef>
              </a:pPr>
              <a:t>7</a:t>
            </a:fld>
            <a:endParaRPr lang="en-US" altLang="nb-NO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83155" y="1917128"/>
            <a:ext cx="7543800" cy="9525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3155" y="2857500"/>
            <a:ext cx="7543800" cy="1460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" y="0"/>
            <a:ext cx="913819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5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94C5F-6B3D-4DD1-89F4-191A8AB193DE}" type="datetime1">
              <a:rPr lang="nb-NO" altLang="nb-NO"/>
              <a:pPr>
                <a:defRPr/>
              </a:pPr>
              <a:t>14.12.2015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4A0CB-4A16-4F04-9DA9-88D9D3900A1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78993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1" y="698500"/>
            <a:ext cx="1924050" cy="4381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698500"/>
            <a:ext cx="5619750" cy="4381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8CD8D-F530-46A2-88EB-E27C53C00749}" type="datetime1">
              <a:rPr lang="nb-NO" altLang="nb-NO"/>
              <a:pPr>
                <a:defRPr/>
              </a:pPr>
              <a:t>14.12.2015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0A2AA-D256-48EE-8413-AF73DDEC0EBA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5435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SzPct val="80000"/>
              <a:defRPr sz="15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0FE72-2DBB-427C-A6A6-B04EC9CDF915}" type="datetime1">
              <a:rPr lang="nb-NO" altLang="nb-NO"/>
              <a:pPr>
                <a:defRPr/>
              </a:pPr>
              <a:t>14.12.2015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F76B7-9E9B-4344-8FCE-B8D1DA942B90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93736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5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925" indent="0">
              <a:buNone/>
              <a:defRPr sz="1400"/>
            </a:lvl2pPr>
            <a:lvl3pPr marL="725851" indent="0">
              <a:buNone/>
              <a:defRPr sz="1300"/>
            </a:lvl3pPr>
            <a:lvl4pPr marL="1088776" indent="0">
              <a:buNone/>
              <a:defRPr sz="1100"/>
            </a:lvl4pPr>
            <a:lvl5pPr marL="1451701" indent="0">
              <a:buNone/>
              <a:defRPr sz="1100"/>
            </a:lvl5pPr>
            <a:lvl6pPr marL="1814627" indent="0">
              <a:buNone/>
              <a:defRPr sz="1100"/>
            </a:lvl6pPr>
            <a:lvl7pPr marL="2177552" indent="0">
              <a:buNone/>
              <a:defRPr sz="1100"/>
            </a:lvl7pPr>
            <a:lvl8pPr marL="2540478" indent="0">
              <a:buNone/>
              <a:defRPr sz="1100"/>
            </a:lvl8pPr>
            <a:lvl9pPr marL="290340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2F50C-C3D3-4EF5-B3AF-BA17127D566F}" type="datetime1">
              <a:rPr lang="nb-NO" altLang="nb-NO"/>
              <a:pPr>
                <a:defRPr/>
              </a:pPr>
              <a:t>14.12.2015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44E1E-1AA9-4B3B-9020-8643E29C80AB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0950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77DDC-EF36-4983-8E51-B98AD01FBA12}" type="datetime1">
              <a:rPr lang="nb-NO" altLang="nb-NO"/>
              <a:pPr>
                <a:defRPr/>
              </a:pPr>
              <a:t>14.12.2015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C3D39-69C5-4A63-B70E-E209F3880F70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5597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0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7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0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7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447AF-10A8-4DBC-8916-6D3BCB746EC7}" type="datetime1">
              <a:rPr lang="nb-NO" altLang="nb-NO"/>
              <a:pPr>
                <a:defRPr/>
              </a:pPr>
              <a:t>14.12.2015</a:t>
            </a:fld>
            <a:endParaRPr lang="nb-NO" altLang="nb-NO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CF89C-FF9A-4241-8E8E-78C30C672CB8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4071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72C32-4FE5-409C-A726-32CB5FD54ED4}" type="datetime1">
              <a:rPr lang="nb-NO" altLang="nb-NO"/>
              <a:pPr>
                <a:defRPr/>
              </a:pPr>
              <a:t>14.12.2015</a:t>
            </a:fld>
            <a:endParaRPr lang="nb-NO" alt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271DA-B727-459F-A9D4-3F237D57052B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0220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95311-6A92-4A61-BDB8-C1B46246F1B8}" type="datetime1">
              <a:rPr lang="nb-NO" altLang="nb-NO"/>
              <a:pPr>
                <a:defRPr/>
              </a:pPr>
              <a:t>14.12.2015</a:t>
            </a:fld>
            <a:endParaRPr lang="nb-NO" alt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29AC5-407C-4B69-BEF6-C1DC0F2FF271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2349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7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4B630-26CF-456B-9C94-326AFD116F1D}" type="datetime1">
              <a:rPr lang="nb-NO" altLang="nb-NO"/>
              <a:pPr>
                <a:defRPr/>
              </a:pPr>
              <a:t>14.12.2015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765F8-E1D0-4E41-96CD-566C75A60AD2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9406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000501"/>
            <a:ext cx="5486400" cy="47228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62925" indent="0">
              <a:buNone/>
              <a:defRPr sz="2200"/>
            </a:lvl2pPr>
            <a:lvl3pPr marL="725851" indent="0">
              <a:buNone/>
              <a:defRPr sz="1900"/>
            </a:lvl3pPr>
            <a:lvl4pPr marL="1088776" indent="0">
              <a:buNone/>
              <a:defRPr sz="1600"/>
            </a:lvl4pPr>
            <a:lvl5pPr marL="1451701" indent="0">
              <a:buNone/>
              <a:defRPr sz="1600"/>
            </a:lvl5pPr>
            <a:lvl6pPr marL="1814627" indent="0">
              <a:buNone/>
              <a:defRPr sz="1600"/>
            </a:lvl6pPr>
            <a:lvl7pPr marL="2177552" indent="0">
              <a:buNone/>
              <a:defRPr sz="1600"/>
            </a:lvl7pPr>
            <a:lvl8pPr marL="2540478" indent="0">
              <a:buNone/>
              <a:defRPr sz="1600"/>
            </a:lvl8pPr>
            <a:lvl9pPr marL="2903403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472782"/>
            <a:ext cx="5486400" cy="6707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1735A-10A6-4259-8C02-09E387E8947F}" type="datetime1">
              <a:rPr lang="nb-NO" altLang="nb-NO"/>
              <a:pPr>
                <a:defRPr/>
              </a:pPr>
              <a:t>14.12.2015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42EB4-135F-40DC-A8DD-915691631EBC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9681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08025"/>
            <a:ext cx="7921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  <a:endParaRPr lang="en-US" altLang="nb-NO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51000"/>
            <a:ext cx="7924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  <a:endParaRPr lang="en-US" altLang="nb-NO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334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F52FC21-4817-43B4-BB64-1AADD7F278F1}" type="datetime1">
              <a:rPr lang="nb-NO" altLang="nb-NO"/>
              <a:pPr>
                <a:defRPr/>
              </a:pPr>
              <a:t>14.12.2015</a:t>
            </a:fld>
            <a:endParaRPr lang="nb-NO" alt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8463" y="53340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74041AF-5E17-4E2F-8E33-800FF7773B4B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pic>
        <p:nvPicPr>
          <p:cNvPr id="1030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7950"/>
            <a:ext cx="1081088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362925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72585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088776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45170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71463" indent="-27146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88963" indent="-225425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06463" indent="-1809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09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31950" indent="-180975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996089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6pPr>
      <a:lvl7pPr marL="2359015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7pPr>
      <a:lvl8pPr marL="2721940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8pPr>
      <a:lvl9pPr marL="3084866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25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5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70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27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552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478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403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it.uio.no/om/organisasjon/it-drift/kd/gdw/gdw-blog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io.no/tjenester/it/maskin/windows/drift-sikkerhet/sccm/nyheter/" TargetMode="External"/><Relationship Id="rId5" Type="http://schemas.openxmlformats.org/officeDocument/2006/relationships/hyperlink" Target="http://www.uio.no/tjenester/it/maskin/windows/aktuelt/" TargetMode="External"/><Relationship Id="rId4" Type="http://schemas.openxmlformats.org/officeDocument/2006/relationships/hyperlink" Target="http://www.uio.no/tjenester/it/maskin/programvare/aktuel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2650" y="1917700"/>
            <a:ext cx="7543800" cy="952500"/>
          </a:xfrm>
        </p:spPr>
        <p:txBody>
          <a:bodyPr/>
          <a:lstStyle/>
          <a:p>
            <a:pPr eaLnBrk="1" hangingPunct="1"/>
            <a:r>
              <a:rPr lang="nb-NO" altLang="nb-NO" dirty="0" smtClean="0"/>
              <a:t>Campusdagen 15.12.2015</a:t>
            </a:r>
            <a:endParaRPr lang="nb-NO" altLang="nb-NO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2650" y="2857500"/>
            <a:ext cx="7543800" cy="1460500"/>
          </a:xfrm>
        </p:spPr>
        <p:txBody>
          <a:bodyPr/>
          <a:lstStyle/>
          <a:p>
            <a:pPr eaLnBrk="1" hangingPunct="1"/>
            <a:r>
              <a:rPr lang="nb-NO" altLang="nb-NO" dirty="0" smtClean="0"/>
              <a:t>Velkommen</a:t>
            </a:r>
            <a:endParaRPr lang="nb-NO" alt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Program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Velkommen ved Tor Fuglerud</a:t>
            </a:r>
          </a:p>
          <a:p>
            <a:r>
              <a:rPr lang="nb-NO" dirty="0" err="1"/>
              <a:t>Scripting</a:t>
            </a:r>
            <a:r>
              <a:rPr lang="nb-NO" dirty="0"/>
              <a:t> av brukerrapporter - Øystein Røysland </a:t>
            </a:r>
            <a:r>
              <a:rPr lang="nb-NO" dirty="0" smtClean="0"/>
              <a:t>Sørlie</a:t>
            </a:r>
          </a:p>
          <a:p>
            <a:r>
              <a:rPr lang="nb-NO" dirty="0"/>
              <a:t>Hva traff maskinen min? - Øyvind Sørbye</a:t>
            </a:r>
          </a:p>
          <a:p>
            <a:r>
              <a:rPr lang="nb-NO" dirty="0"/>
              <a:t>Nyheter i </a:t>
            </a:r>
            <a:r>
              <a:rPr lang="nb-NO" dirty="0" err="1"/>
              <a:t>Windowsdrift</a:t>
            </a:r>
            <a:r>
              <a:rPr lang="nb-NO" dirty="0"/>
              <a:t> med SCCM </a:t>
            </a:r>
            <a:r>
              <a:rPr lang="nb-NO" dirty="0" smtClean="0"/>
              <a:t>– GDW</a:t>
            </a:r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50FE72-2DBB-427C-A6A6-B04EC9CDF915}" type="datetime1">
              <a:rPr lang="nb-NO" altLang="nb-NO" smtClean="0"/>
              <a:pPr>
                <a:defRPr/>
              </a:pPr>
              <a:t>14.12.2015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F76B7-9E9B-4344-8FCE-B8D1DA942B90}" type="slidenum">
              <a:rPr lang="en-US" altLang="nb-NO" smtClean="0"/>
              <a:pPr>
                <a:defRPr/>
              </a:pPr>
              <a:t>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7723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Formål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Skape en felles arena</a:t>
            </a:r>
          </a:p>
          <a:p>
            <a:r>
              <a:rPr lang="nb-NO" dirty="0" smtClean="0"/>
              <a:t>Bedre kommunikasjon </a:t>
            </a:r>
          </a:p>
          <a:p>
            <a:r>
              <a:rPr lang="nb-NO" dirty="0" smtClean="0"/>
              <a:t>Utveksle erfaringer</a:t>
            </a:r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50FE72-2DBB-427C-A6A6-B04EC9CDF915}" type="datetime1">
              <a:rPr lang="nb-NO" altLang="nb-NO" smtClean="0"/>
              <a:pPr>
                <a:defRPr/>
              </a:pPr>
              <a:t>14.12.2015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F76B7-9E9B-4344-8FCE-B8D1DA942B90}" type="slidenum">
              <a:rPr lang="en-US" altLang="nb-NO" smtClean="0"/>
              <a:pPr>
                <a:defRPr/>
              </a:pPr>
              <a:t>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15747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Office 2016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Har vært mulig å teste</a:t>
            </a:r>
          </a:p>
          <a:p>
            <a:r>
              <a:rPr lang="nb-NO" u="sng" dirty="0" smtClean="0"/>
              <a:t>Ingen</a:t>
            </a:r>
            <a:r>
              <a:rPr lang="nb-NO" dirty="0" smtClean="0"/>
              <a:t> har gitt noen tilbakemeldinger</a:t>
            </a:r>
          </a:p>
          <a:p>
            <a:r>
              <a:rPr lang="nb-NO" dirty="0" smtClean="0"/>
              <a:t>GDW organiserer rammer for testing</a:t>
            </a:r>
          </a:p>
          <a:p>
            <a:r>
              <a:rPr lang="nb-NO" dirty="0" smtClean="0"/>
              <a:t>IT ansvarlige tester selv, og finner brukere som tester</a:t>
            </a:r>
          </a:p>
          <a:p>
            <a:r>
              <a:rPr lang="nb-NO" dirty="0" smtClean="0"/>
              <a:t>Plan: Rammer i Januar, test starter i Februar</a:t>
            </a:r>
          </a:p>
          <a:p>
            <a:r>
              <a:rPr lang="nb-NO" dirty="0" smtClean="0"/>
              <a:t>Samkjører med GAD som drifter TS parken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50FE72-2DBB-427C-A6A6-B04EC9CDF915}" type="datetime1">
              <a:rPr lang="nb-NO" altLang="nb-NO" smtClean="0"/>
              <a:pPr>
                <a:defRPr/>
              </a:pPr>
              <a:t>14.12.2015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F76B7-9E9B-4344-8FCE-B8D1DA942B90}" type="slidenum">
              <a:rPr lang="en-US" altLang="nb-NO" smtClean="0"/>
              <a:pPr>
                <a:defRPr/>
              </a:pPr>
              <a:t>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36015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Elefanten i rommet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Ikke godkjent av IT sikkerhetssjef</a:t>
            </a:r>
          </a:p>
          <a:p>
            <a:r>
              <a:rPr lang="nb-NO" dirty="0" smtClean="0"/>
              <a:t>Home </a:t>
            </a:r>
            <a:r>
              <a:rPr lang="nb-NO" dirty="0" err="1" smtClean="0"/>
              <a:t>edition</a:t>
            </a:r>
            <a:r>
              <a:rPr lang="nb-NO" dirty="0" smtClean="0"/>
              <a:t> ble sluppet før </a:t>
            </a:r>
            <a:r>
              <a:rPr lang="nb-NO" dirty="0"/>
              <a:t>E</a:t>
            </a:r>
            <a:r>
              <a:rPr lang="nb-NO" dirty="0" smtClean="0"/>
              <a:t>nterprise</a:t>
            </a:r>
          </a:p>
          <a:p>
            <a:r>
              <a:rPr lang="nb-NO" dirty="0" smtClean="0"/>
              <a:t>Per i dag ikke satt noen dato</a:t>
            </a:r>
          </a:p>
          <a:p>
            <a:r>
              <a:rPr lang="nb-NO" dirty="0" smtClean="0"/>
              <a:t>Ønsker å gjenbruke mest mulig av test erfaringene fra 2016 i en eventuell pilot/test av </a:t>
            </a:r>
            <a:r>
              <a:rPr lang="nb-NO" dirty="0" err="1" smtClean="0"/>
              <a:t>Pachydermen</a:t>
            </a:r>
            <a:r>
              <a:rPr lang="nb-NO" dirty="0" smtClean="0"/>
              <a:t> </a:t>
            </a:r>
            <a:endParaRPr lang="nb-NO" dirty="0"/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50FE72-2DBB-427C-A6A6-B04EC9CDF915}" type="datetime1">
              <a:rPr lang="nb-NO" altLang="nb-NO" smtClean="0"/>
              <a:pPr>
                <a:defRPr/>
              </a:pPr>
              <a:t>14.12.2015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F76B7-9E9B-4344-8FCE-B8D1DA942B90}" type="slidenum">
              <a:rPr lang="en-US" altLang="nb-NO" smtClean="0"/>
              <a:pPr>
                <a:defRPr/>
              </a:pPr>
              <a:t>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86396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906463" indent="-180975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270000" indent="-18097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1631950" indent="-180975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0891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5463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0035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4607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8F6855-4C48-461B-91CA-660B5D1C0783}" type="datetime1">
              <a:rPr lang="nb-NO" altLang="nb-NO" sz="70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14.12.2015</a:t>
            </a:fld>
            <a:endParaRPr lang="nb-NO" altLang="nb-NO" sz="700">
              <a:solidFill>
                <a:schemeClr val="bg2"/>
              </a:solidFill>
            </a:endParaRP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906463" indent="-180975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270000" indent="-18097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1631950" indent="-180975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0891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5463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0035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4607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BDAC7A-DAB3-44D5-A3D3-40BB53A9A812}" type="slidenum">
              <a:rPr lang="en-US" altLang="nb-NO" sz="70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nb-NO" sz="700">
              <a:solidFill>
                <a:schemeClr val="bg2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 smtClean="0"/>
              <a:t>Kommunikasjon</a:t>
            </a:r>
            <a:endParaRPr lang="nb-NO" altLang="nb-NO" dirty="0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 dirty="0" smtClean="0"/>
              <a:t>GDW har opprettet en blogg</a:t>
            </a:r>
            <a:r>
              <a:rPr lang="nb-NO" altLang="nb-NO" dirty="0"/>
              <a:t> </a:t>
            </a:r>
            <a:r>
              <a:rPr lang="nb-NO" altLang="nb-NO" sz="1800" dirty="0" smtClean="0"/>
              <a:t>(</a:t>
            </a:r>
            <a:r>
              <a:rPr lang="nb-NO" sz="1800" u="sng" dirty="0">
                <a:hlinkClick r:id="rId3"/>
              </a:rPr>
              <a:t>http://www.usit.uio.no/om/organisasjon/it-drift/</a:t>
            </a:r>
            <a:r>
              <a:rPr lang="nb-NO" sz="1800" u="sng" dirty="0" err="1">
                <a:hlinkClick r:id="rId3"/>
              </a:rPr>
              <a:t>kd</a:t>
            </a:r>
            <a:r>
              <a:rPr lang="nb-NO" sz="1800" u="sng" dirty="0">
                <a:hlinkClick r:id="rId3"/>
              </a:rPr>
              <a:t>/</a:t>
            </a:r>
            <a:r>
              <a:rPr lang="nb-NO" sz="1800" u="sng" dirty="0" err="1">
                <a:hlinkClick r:id="rId3"/>
              </a:rPr>
              <a:t>gdw</a:t>
            </a:r>
            <a:r>
              <a:rPr lang="nb-NO" sz="1800" u="sng" dirty="0">
                <a:hlinkClick r:id="rId3"/>
              </a:rPr>
              <a:t>/</a:t>
            </a:r>
            <a:r>
              <a:rPr lang="nb-NO" sz="1800" u="sng" dirty="0" err="1">
                <a:hlinkClick r:id="rId3"/>
              </a:rPr>
              <a:t>gdw</a:t>
            </a:r>
            <a:r>
              <a:rPr lang="nb-NO" sz="1800" u="sng" dirty="0">
                <a:hlinkClick r:id="rId3"/>
              </a:rPr>
              <a:t>-blogg</a:t>
            </a:r>
            <a:r>
              <a:rPr lang="nb-NO" sz="1800" u="sng" dirty="0" smtClean="0">
                <a:hlinkClick r:id="rId3"/>
              </a:rPr>
              <a:t>/</a:t>
            </a:r>
            <a:r>
              <a:rPr lang="nb-NO" altLang="nb-NO" sz="1800" dirty="0" smtClean="0"/>
              <a:t>)</a:t>
            </a:r>
          </a:p>
          <a:p>
            <a:r>
              <a:rPr lang="nb-NO" altLang="nb-NO" dirty="0" smtClean="0"/>
              <a:t>Ønsker å ha ett sted for informasjon</a:t>
            </a:r>
          </a:p>
          <a:p>
            <a:r>
              <a:rPr lang="nb-NO" altLang="nb-NO" dirty="0" smtClean="0"/>
              <a:t>Legger ned:   (</a:t>
            </a:r>
            <a:r>
              <a:rPr lang="nb-NO" sz="1800" u="sng" dirty="0" smtClean="0">
                <a:hlinkClick r:id="rId4"/>
              </a:rPr>
              <a:t>http</a:t>
            </a:r>
            <a:r>
              <a:rPr lang="nb-NO" sz="1800" u="sng" dirty="0">
                <a:hlinkClick r:id="rId4"/>
              </a:rPr>
              <a:t>://www.uio.no/tjenester/it/maskin/programvare/aktuelt</a:t>
            </a:r>
            <a:r>
              <a:rPr lang="nb-NO" sz="1800" u="sng" dirty="0" smtClean="0">
                <a:hlinkClick r:id="rId4"/>
              </a:rPr>
              <a:t>/</a:t>
            </a:r>
            <a:r>
              <a:rPr lang="nb-NO" sz="1800" u="sng" dirty="0" smtClean="0"/>
              <a:t>) (</a:t>
            </a:r>
            <a:r>
              <a:rPr lang="nb-NO" sz="1800" u="sng" dirty="0" smtClean="0">
                <a:hlinkClick r:id="rId5"/>
              </a:rPr>
              <a:t>http</a:t>
            </a:r>
            <a:r>
              <a:rPr lang="nb-NO" sz="1800" u="sng" dirty="0">
                <a:hlinkClick r:id="rId5"/>
              </a:rPr>
              <a:t>://</a:t>
            </a:r>
            <a:r>
              <a:rPr lang="nb-NO" sz="1800" u="sng" dirty="0" smtClean="0">
                <a:hlinkClick r:id="rId5"/>
              </a:rPr>
              <a:t>www.uio.no/tjenester/it/maskin/</a:t>
            </a:r>
            <a:r>
              <a:rPr lang="nb-NO" sz="1800" u="sng" dirty="0" err="1" smtClean="0">
                <a:hlinkClick r:id="rId5"/>
              </a:rPr>
              <a:t>windows</a:t>
            </a:r>
            <a:r>
              <a:rPr lang="nb-NO" sz="1800" u="sng" dirty="0" smtClean="0">
                <a:hlinkClick r:id="rId5"/>
              </a:rPr>
              <a:t>/aktuelt/</a:t>
            </a:r>
            <a:r>
              <a:rPr lang="nb-NO" sz="1800" u="sng" dirty="0" smtClean="0"/>
              <a:t>) (</a:t>
            </a:r>
            <a:r>
              <a:rPr lang="nb-NO" sz="1800" u="sng" dirty="0" smtClean="0">
                <a:hlinkClick r:id="rId6"/>
              </a:rPr>
              <a:t>http</a:t>
            </a:r>
            <a:r>
              <a:rPr lang="nb-NO" sz="1800" u="sng" dirty="0">
                <a:hlinkClick r:id="rId6"/>
              </a:rPr>
              <a:t>://</a:t>
            </a:r>
            <a:r>
              <a:rPr lang="nb-NO" sz="1800" u="sng" dirty="0" smtClean="0">
                <a:hlinkClick r:id="rId6"/>
              </a:rPr>
              <a:t>www.uio.no/tjenester/it/maskin/</a:t>
            </a:r>
            <a:r>
              <a:rPr lang="nb-NO" sz="1800" u="sng" dirty="0" err="1" smtClean="0">
                <a:hlinkClick r:id="rId6"/>
              </a:rPr>
              <a:t>windows</a:t>
            </a:r>
            <a:r>
              <a:rPr lang="nb-NO" sz="1800" u="sng" dirty="0" smtClean="0">
                <a:hlinkClick r:id="rId6"/>
              </a:rPr>
              <a:t>/drift-sikkerhet/</a:t>
            </a:r>
            <a:r>
              <a:rPr lang="nb-NO" sz="1800" u="sng" dirty="0" err="1" smtClean="0">
                <a:hlinkClick r:id="rId6"/>
              </a:rPr>
              <a:t>sccm</a:t>
            </a:r>
            <a:r>
              <a:rPr lang="nb-NO" sz="1800" u="sng" dirty="0" smtClean="0">
                <a:hlinkClick r:id="rId6"/>
              </a:rPr>
              <a:t>/nyheter/</a:t>
            </a:r>
            <a:r>
              <a:rPr lang="nb-NO" sz="1800" dirty="0"/>
              <a:t>)</a:t>
            </a:r>
            <a:endParaRPr lang="nb-NO" altLang="nb-NO" sz="1800" dirty="0" smtClean="0"/>
          </a:p>
          <a:p>
            <a:r>
              <a:rPr lang="nb-NO" altLang="nb-NO" dirty="0" smtClean="0"/>
              <a:t>Løser selvsagt ikke alle problemer</a:t>
            </a:r>
          </a:p>
          <a:p>
            <a:endParaRPr lang="nb-NO" altLang="nb-NO" dirty="0" smtClean="0"/>
          </a:p>
          <a:p>
            <a:pPr marL="0" indent="0">
              <a:buNone/>
            </a:pPr>
            <a:endParaRPr lang="nb-NO" altLang="nb-NO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sit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usit1</Template>
  <TotalTime>1360</TotalTime>
  <Words>172</Words>
  <Application>Microsoft Office PowerPoint</Application>
  <PresentationFormat>On-screen Show (16:10)</PresentationFormat>
  <Paragraphs>39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usit1</vt:lpstr>
      <vt:lpstr>Campusdagen 15.12.2015</vt:lpstr>
      <vt:lpstr>Program</vt:lpstr>
      <vt:lpstr>Formål</vt:lpstr>
      <vt:lpstr>Office 2016</vt:lpstr>
      <vt:lpstr>Elefanten i rommet</vt:lpstr>
      <vt:lpstr>Kommunikasjon</vt:lpstr>
    </vt:vector>
  </TitlesOfParts>
  <Company>Universitetet i Oslo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Campusdagen 15.12.2015</dc:title>
  <dc:creator>Tor Fuglerud</dc:creator>
  <cp:lastModifiedBy>Tor Fuglerud</cp:lastModifiedBy>
  <cp:revision>5</cp:revision>
  <cp:lastPrinted>2015-12-15T10:28:34Z</cp:lastPrinted>
  <dcterms:created xsi:type="dcterms:W3CDTF">2015-12-14T11:49:00Z</dcterms:created>
  <dcterms:modified xsi:type="dcterms:W3CDTF">2015-12-15T10:29:24Z</dcterms:modified>
</cp:coreProperties>
</file>