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63" r:id="rId7"/>
    <p:sldId id="259" r:id="rId8"/>
    <p:sldId id="260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557" y="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5836-3A5E-4D68-921F-D6931991F1A7}" type="datetimeFigureOut">
              <a:rPr lang="nb-NO" smtClean="0"/>
              <a:t>14.09.2016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9AE2-99D2-4B45-AA29-D608775AB8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7767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5836-3A5E-4D68-921F-D6931991F1A7}" type="datetimeFigureOut">
              <a:rPr lang="nb-NO" smtClean="0"/>
              <a:t>14.09.2016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9AE2-99D2-4B45-AA29-D608775AB8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400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5836-3A5E-4D68-921F-D6931991F1A7}" type="datetimeFigureOut">
              <a:rPr lang="nb-NO" smtClean="0"/>
              <a:t>14.09.2016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9AE2-99D2-4B45-AA29-D608775AB8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5836-3A5E-4D68-921F-D6931991F1A7}" type="datetimeFigureOut">
              <a:rPr lang="nb-NO" smtClean="0"/>
              <a:t>14.09.2016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9AE2-99D2-4B45-AA29-D608775AB8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591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5836-3A5E-4D68-921F-D6931991F1A7}" type="datetimeFigureOut">
              <a:rPr lang="nb-NO" smtClean="0"/>
              <a:t>14.09.2016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9AE2-99D2-4B45-AA29-D608775AB8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2308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5836-3A5E-4D68-921F-D6931991F1A7}" type="datetimeFigureOut">
              <a:rPr lang="nb-NO" smtClean="0"/>
              <a:t>14.09.2016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9AE2-99D2-4B45-AA29-D608775AB8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644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5836-3A5E-4D68-921F-D6931991F1A7}" type="datetimeFigureOut">
              <a:rPr lang="nb-NO" smtClean="0"/>
              <a:t>14.09.2016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9AE2-99D2-4B45-AA29-D608775AB8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989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5836-3A5E-4D68-921F-D6931991F1A7}" type="datetimeFigureOut">
              <a:rPr lang="nb-NO" smtClean="0"/>
              <a:t>14.09.2016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9AE2-99D2-4B45-AA29-D608775AB8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426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5836-3A5E-4D68-921F-D6931991F1A7}" type="datetimeFigureOut">
              <a:rPr lang="nb-NO" smtClean="0"/>
              <a:t>14.09.2016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9AE2-99D2-4B45-AA29-D608775AB8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78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5836-3A5E-4D68-921F-D6931991F1A7}" type="datetimeFigureOut">
              <a:rPr lang="nb-NO" smtClean="0"/>
              <a:t>14.09.2016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9AE2-99D2-4B45-AA29-D608775AB8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849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5836-3A5E-4D68-921F-D6931991F1A7}" type="datetimeFigureOut">
              <a:rPr lang="nb-NO" smtClean="0"/>
              <a:t>14.09.2016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9AE2-99D2-4B45-AA29-D608775AB8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8120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A5836-3A5E-4D68-921F-D6931991F1A7}" type="datetimeFigureOut">
              <a:rPr lang="nb-NO" smtClean="0"/>
              <a:t>14.09.2016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69AE2-99D2-4B45-AA29-D608775AB8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543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Cerebrum og SMP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Steinar Kleven</a:t>
            </a:r>
          </a:p>
          <a:p>
            <a:r>
              <a:rPr lang="nb-NO" dirty="0" smtClean="0"/>
              <a:t>NTNU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1691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b="1" dirty="0" smtClean="0"/>
              <a:t>63 822 utfordringer og bare </a:t>
            </a:r>
            <a:r>
              <a:rPr lang="nb-NO" b="1" smtClean="0"/>
              <a:t>en kjerne</a:t>
            </a:r>
            <a:endParaRPr lang="nb-NO" b="1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860" y="1323236"/>
            <a:ext cx="8007179" cy="5338120"/>
          </a:xfrm>
        </p:spPr>
      </p:pic>
    </p:spTree>
    <p:extLst>
      <p:ext uri="{BB962C8B-B14F-4D97-AF65-F5344CB8AC3E}">
        <p14:creationId xmlns:p14="http://schemas.microsoft.com/office/powerpoint/2010/main" val="23625643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971" y="1825625"/>
            <a:ext cx="5804057" cy="4351338"/>
          </a:xfrm>
          <a:prstGeom prst="rect">
            <a:avLst/>
          </a:prstGeom>
        </p:spPr>
      </p:pic>
      <p:sp>
        <p:nvSpPr>
          <p:cNvPr id="5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nb-NO" b="1" dirty="0" smtClean="0"/>
              <a:t>63 822 utfordringer og flere kjerner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232624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b="1" dirty="0" smtClean="0"/>
              <a:t>63 822 utfordringer og flere kjerner</a:t>
            </a:r>
            <a:endParaRPr lang="nb-NO" b="1" dirty="0"/>
          </a:p>
        </p:txBody>
      </p:sp>
      <p:sp>
        <p:nvSpPr>
          <p:cNvPr id="8" name="TekstSylinder 7"/>
          <p:cNvSpPr txBox="1"/>
          <p:nvPr/>
        </p:nvSpPr>
        <p:spPr>
          <a:xfrm>
            <a:off x="3750602" y="2616200"/>
            <a:ext cx="59125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64 G Minne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32 kjerner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DB på SSD</a:t>
            </a:r>
          </a:p>
          <a:p>
            <a:endParaRPr lang="nb-NO" sz="2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55638"/>
          </a:xfrm>
        </p:spPr>
        <p:txBody>
          <a:bodyPr/>
          <a:lstStyle/>
          <a:p>
            <a:pPr marL="0" indent="0" algn="ctr">
              <a:buNone/>
            </a:pPr>
            <a:r>
              <a:rPr lang="nb-NO" dirty="0" smtClean="0"/>
              <a:t>Dagens situasjon</a:t>
            </a:r>
            <a:endParaRPr lang="nb-NO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3750601" y="4928845"/>
            <a:ext cx="5912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>
                <a:solidFill>
                  <a:srgbClr val="FF0000"/>
                </a:solidFill>
              </a:rPr>
              <a:t>GIL </a:t>
            </a:r>
            <a:r>
              <a:rPr lang="nb-NO" sz="2000" dirty="0" err="1" smtClean="0">
                <a:solidFill>
                  <a:srgbClr val="FF0000"/>
                </a:solidFill>
              </a:rPr>
              <a:t>who</a:t>
            </a:r>
            <a:r>
              <a:rPr lang="nb-NO" sz="2000" dirty="0" smtClean="0">
                <a:solidFill>
                  <a:srgbClr val="FF0000"/>
                </a:solidFill>
              </a:rPr>
              <a:t> ?</a:t>
            </a:r>
          </a:p>
        </p:txBody>
      </p:sp>
      <p:sp>
        <p:nvSpPr>
          <p:cNvPr id="12" name="TekstSylinder 11"/>
          <p:cNvSpPr txBox="1"/>
          <p:nvPr/>
        </p:nvSpPr>
        <p:spPr>
          <a:xfrm>
            <a:off x="3750601" y="3939639"/>
            <a:ext cx="5912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err="1" smtClean="0"/>
              <a:t>PostgreSQL</a:t>
            </a:r>
            <a:endParaRPr lang="nb-NO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Python 2.7.x</a:t>
            </a:r>
          </a:p>
        </p:txBody>
      </p:sp>
    </p:spTree>
    <p:extLst>
      <p:ext uri="{BB962C8B-B14F-4D97-AF65-F5344CB8AC3E}">
        <p14:creationId xmlns:p14="http://schemas.microsoft.com/office/powerpoint/2010/main" val="74368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Design, design, design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311312" y="1778977"/>
            <a:ext cx="1188068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effectLst/>
              </a:rPr>
              <a:t>Reader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>
                <a:effectLst/>
              </a:rPr>
              <a:t>Bør kunne sende inkrementelle data etter hvert som de leses da lasting av store JSON strukturer tar mye minne.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>
                <a:effectLst/>
              </a:rPr>
              <a:t>Må kunne gjenkjenne start og slutt for ett enkelt objekt (person, </a:t>
            </a:r>
            <a:r>
              <a:rPr lang="nb-NO" dirty="0" err="1" smtClean="0">
                <a:effectLst/>
              </a:rPr>
              <a:t>ou</a:t>
            </a:r>
            <a:r>
              <a:rPr lang="nb-NO" dirty="0" smtClean="0">
                <a:effectLst/>
              </a:rPr>
              <a:t>, </a:t>
            </a:r>
            <a:r>
              <a:rPr lang="nb-NO" dirty="0" err="1" smtClean="0">
                <a:effectLst/>
              </a:rPr>
              <a:t>auth</a:t>
            </a:r>
            <a:r>
              <a:rPr lang="nb-NO" dirty="0" smtClean="0">
                <a:effectLst/>
              </a:rPr>
              <a:t> ...)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>
                <a:effectLst/>
              </a:rPr>
              <a:t>Man kan også se for seg at Reader hadde mulighet til å hente inkrementelle data fra api.ntnu.no uten mellomlagring.</a:t>
            </a:r>
          </a:p>
          <a:p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311312" y="3155340"/>
            <a:ext cx="1135785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effectLst/>
              </a:rPr>
              <a:t>Job manager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>
                <a:effectLst/>
              </a:rPr>
              <a:t>Konfigurerbar antall '</a:t>
            </a:r>
            <a:r>
              <a:rPr lang="nb-NO" dirty="0" err="1" smtClean="0">
                <a:effectLst/>
              </a:rPr>
              <a:t>workers</a:t>
            </a:r>
            <a:r>
              <a:rPr lang="nb-NO" dirty="0" smtClean="0">
                <a:effectLst/>
              </a:rPr>
              <a:t>' man vil bruke, gjerne med ett </a:t>
            </a:r>
            <a:r>
              <a:rPr lang="nb-NO" dirty="0" err="1" smtClean="0">
                <a:effectLst/>
              </a:rPr>
              <a:t>default</a:t>
            </a:r>
            <a:r>
              <a:rPr lang="nb-NO" dirty="0" smtClean="0">
                <a:effectLst/>
              </a:rPr>
              <a:t> antall tilpasset systemet.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>
                <a:effectLst/>
              </a:rPr>
              <a:t>Dynamisk pause/</a:t>
            </a:r>
            <a:r>
              <a:rPr lang="nb-NO" dirty="0" err="1" smtClean="0">
                <a:effectLst/>
              </a:rPr>
              <a:t>restart</a:t>
            </a:r>
            <a:r>
              <a:rPr lang="nb-NO" dirty="0" smtClean="0">
                <a:effectLst/>
              </a:rPr>
              <a:t> av </a:t>
            </a:r>
            <a:r>
              <a:rPr lang="nb-NO" dirty="0" err="1" smtClean="0">
                <a:effectLst/>
              </a:rPr>
              <a:t>workers</a:t>
            </a:r>
            <a:r>
              <a:rPr lang="nb-NO" dirty="0" smtClean="0">
                <a:effectLst/>
              </a:rPr>
              <a:t> avhengig av ønsket '</a:t>
            </a:r>
            <a:r>
              <a:rPr lang="nb-NO" dirty="0" err="1" smtClean="0">
                <a:effectLst/>
              </a:rPr>
              <a:t>average</a:t>
            </a:r>
            <a:r>
              <a:rPr lang="nb-NO" dirty="0" smtClean="0">
                <a:effectLst/>
              </a:rPr>
              <a:t> </a:t>
            </a:r>
            <a:r>
              <a:rPr lang="nb-NO" dirty="0" err="1" smtClean="0">
                <a:effectLst/>
              </a:rPr>
              <a:t>load</a:t>
            </a:r>
            <a:r>
              <a:rPr lang="nb-NO" dirty="0" smtClean="0">
                <a:effectLst/>
              </a:rPr>
              <a:t>' på systemet, med </a:t>
            </a:r>
            <a:r>
              <a:rPr lang="nb-NO" dirty="0" err="1" smtClean="0">
                <a:effectLst/>
              </a:rPr>
              <a:t>default</a:t>
            </a:r>
            <a:r>
              <a:rPr lang="nb-NO" dirty="0" smtClean="0">
                <a:effectLst/>
              </a:rPr>
              <a:t> terskel (0.8-0.9)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err="1" smtClean="0">
                <a:effectLst/>
              </a:rPr>
              <a:t>Gjevn</a:t>
            </a:r>
            <a:r>
              <a:rPr lang="nb-NO" dirty="0" smtClean="0">
                <a:effectLst/>
              </a:rPr>
              <a:t> fordeling av jobber til alle aktive </a:t>
            </a:r>
            <a:r>
              <a:rPr lang="nb-NO" dirty="0" err="1" smtClean="0">
                <a:effectLst/>
              </a:rPr>
              <a:t>workers</a:t>
            </a:r>
            <a:r>
              <a:rPr lang="nb-NO" dirty="0" smtClean="0">
                <a:effectLst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>
                <a:effectLst/>
              </a:rPr>
              <a:t>Kunne motta resultat fra </a:t>
            </a:r>
            <a:r>
              <a:rPr lang="nb-NO" dirty="0" err="1" smtClean="0">
                <a:effectLst/>
              </a:rPr>
              <a:t>workers</a:t>
            </a:r>
            <a:r>
              <a:rPr lang="nb-NO" dirty="0" smtClean="0">
                <a:effectLst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>
                <a:effectLst/>
              </a:rPr>
              <a:t>Må kunne stoppe </a:t>
            </a:r>
            <a:r>
              <a:rPr lang="nb-NO" dirty="0" err="1" smtClean="0">
                <a:effectLst/>
              </a:rPr>
              <a:t>workers</a:t>
            </a:r>
            <a:r>
              <a:rPr lang="nb-NO" dirty="0" smtClean="0">
                <a:effectLst/>
              </a:rPr>
              <a:t> kontrollert når alle jobber er behandlet.</a:t>
            </a:r>
          </a:p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311312" y="4979377"/>
            <a:ext cx="931024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>
                <a:effectLst/>
              </a:rPr>
              <a:t>Worker</a:t>
            </a:r>
            <a:endParaRPr lang="nb-NO" dirty="0" smtClean="0">
              <a:effectLst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>
                <a:effectLst/>
              </a:rPr>
              <a:t>Bør kunne gjenkjenne hvilken type objekt som mottas slik at riktig handling blir utført.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>
                <a:effectLst/>
              </a:rPr>
              <a:t>Må kunne tolke TIA objektet og oppdatere data i Cerebrum hvis endret.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>
                <a:effectLst/>
              </a:rPr>
              <a:t>Må kunne håndtere database feil slik som Lock </a:t>
            </a:r>
            <a:r>
              <a:rPr lang="nb-NO" dirty="0" err="1" smtClean="0">
                <a:effectLst/>
              </a:rPr>
              <a:t>timeouts</a:t>
            </a:r>
            <a:r>
              <a:rPr lang="nb-NO" dirty="0" smtClean="0">
                <a:effectLst/>
              </a:rPr>
              <a:t>, </a:t>
            </a:r>
            <a:r>
              <a:rPr lang="nb-NO" dirty="0" err="1" smtClean="0">
                <a:effectLst/>
              </a:rPr>
              <a:t>Deadlocks</a:t>
            </a:r>
            <a:r>
              <a:rPr lang="nb-NO" dirty="0" smtClean="0">
                <a:effectLst/>
              </a:rPr>
              <a:t> på en fornuftig måte.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>
                <a:effectLst/>
              </a:rPr>
              <a:t>Må kunne sende resultat tilbake til Job manager.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>
                <a:effectLst/>
              </a:rPr>
              <a:t>Modulært oppbygd slik at man lett kan legge til nye 'tolker'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8745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Design, design, design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63" y="2359236"/>
            <a:ext cx="11679832" cy="344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9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POC</a:t>
            </a:r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2683240" y="2650525"/>
            <a:ext cx="226351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/>
              <a:t>Hardware</a:t>
            </a:r>
          </a:p>
          <a:p>
            <a:endParaRPr lang="nb-NO" sz="4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dirty="0" smtClean="0"/>
              <a:t>Virtuell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dirty="0" smtClean="0"/>
              <a:t>8 kjerner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dirty="0" smtClean="0"/>
              <a:t>24G minne</a:t>
            </a:r>
          </a:p>
          <a:p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7090347" y="2650525"/>
            <a:ext cx="302801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 smtClean="0"/>
              <a:t>Software</a:t>
            </a:r>
          </a:p>
          <a:p>
            <a:endParaRPr lang="nb-NO" sz="4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dirty="0" smtClean="0"/>
              <a:t>Debian 8.4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dirty="0" smtClean="0"/>
              <a:t>Python 2.7.9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dirty="0" err="1" smtClean="0"/>
              <a:t>PosgresSQL</a:t>
            </a:r>
            <a:r>
              <a:rPr lang="nb-NO" sz="2800" dirty="0" smtClean="0"/>
              <a:t> 9.4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dirty="0" smtClean="0"/>
              <a:t>Cerebrum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269516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9122" y="3477459"/>
            <a:ext cx="9155632" cy="3380541"/>
          </a:xfrm>
          <a:prstGeom prst="rect">
            <a:avLst/>
          </a:prstGeom>
        </p:spPr>
      </p:pic>
      <p:pic>
        <p:nvPicPr>
          <p:cNvPr id="17" name="Bild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9122" y="0"/>
            <a:ext cx="9155632" cy="3380541"/>
          </a:xfrm>
          <a:prstGeom prst="rect">
            <a:avLst/>
          </a:prstGeom>
        </p:spPr>
      </p:pic>
      <p:sp>
        <p:nvSpPr>
          <p:cNvPr id="18" name="TekstSylinder 17"/>
          <p:cNvSpPr txBox="1"/>
          <p:nvPr/>
        </p:nvSpPr>
        <p:spPr>
          <a:xfrm>
            <a:off x="479358" y="429594"/>
            <a:ext cx="1109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 smtClean="0"/>
              <a:t>Seriell</a:t>
            </a:r>
            <a:endParaRPr lang="nb-NO" sz="2800" b="1" dirty="0"/>
          </a:p>
        </p:txBody>
      </p:sp>
      <p:sp>
        <p:nvSpPr>
          <p:cNvPr id="19" name="TekstSylinder 18"/>
          <p:cNvSpPr txBox="1"/>
          <p:nvPr/>
        </p:nvSpPr>
        <p:spPr>
          <a:xfrm>
            <a:off x="218069" y="4644509"/>
            <a:ext cx="1370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 smtClean="0"/>
              <a:t>SMP x 8</a:t>
            </a:r>
            <a:endParaRPr lang="nb-NO" sz="2800" b="1" dirty="0"/>
          </a:p>
        </p:txBody>
      </p:sp>
      <p:sp>
        <p:nvSpPr>
          <p:cNvPr id="21" name="TekstSylinder 20"/>
          <p:cNvSpPr txBox="1"/>
          <p:nvPr/>
        </p:nvSpPr>
        <p:spPr>
          <a:xfrm>
            <a:off x="184494" y="1293452"/>
            <a:ext cx="183736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real    2m49.754s</a:t>
            </a:r>
          </a:p>
          <a:p>
            <a:r>
              <a:rPr lang="en-US" dirty="0"/>
              <a:t>user    2m46.380s</a:t>
            </a:r>
          </a:p>
          <a:p>
            <a:r>
              <a:rPr lang="en-US" dirty="0"/>
              <a:t>sys     0m6.408s</a:t>
            </a:r>
          </a:p>
          <a:p>
            <a:endParaRPr lang="en-US" dirty="0"/>
          </a:p>
          <a:p>
            <a:r>
              <a:rPr lang="nb-NO" dirty="0" smtClean="0"/>
              <a:t>~38 personer/s</a:t>
            </a:r>
            <a:endParaRPr lang="nb-NO" dirty="0"/>
          </a:p>
        </p:txBody>
      </p:sp>
      <p:sp>
        <p:nvSpPr>
          <p:cNvPr id="22" name="TekstSylinder 21"/>
          <p:cNvSpPr txBox="1"/>
          <p:nvPr/>
        </p:nvSpPr>
        <p:spPr>
          <a:xfrm>
            <a:off x="184494" y="5214256"/>
            <a:ext cx="1968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real    0m23.539s</a:t>
            </a:r>
          </a:p>
          <a:p>
            <a:r>
              <a:rPr lang="en-US" dirty="0"/>
              <a:t>user    2m7.956s</a:t>
            </a:r>
          </a:p>
          <a:p>
            <a:r>
              <a:rPr lang="en-US" dirty="0"/>
              <a:t>sys     </a:t>
            </a:r>
            <a:r>
              <a:rPr lang="en-US" dirty="0" smtClean="0"/>
              <a:t>0m4.316s</a:t>
            </a:r>
          </a:p>
          <a:p>
            <a:endParaRPr lang="en-US" dirty="0"/>
          </a:p>
          <a:p>
            <a:r>
              <a:rPr lang="nb-NO" dirty="0" smtClean="0"/>
              <a:t>~275 personer/s</a:t>
            </a:r>
            <a:endParaRPr lang="nb-NO" dirty="0"/>
          </a:p>
        </p:txBody>
      </p:sp>
      <p:sp>
        <p:nvSpPr>
          <p:cNvPr id="23" name="TekstSylinder 22"/>
          <p:cNvSpPr txBox="1"/>
          <p:nvPr/>
        </p:nvSpPr>
        <p:spPr>
          <a:xfrm>
            <a:off x="262163" y="3153646"/>
            <a:ext cx="1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Personer: 6467 </a:t>
            </a:r>
            <a:endParaRPr lang="nb-NO" dirty="0" smtClean="0"/>
          </a:p>
          <a:p>
            <a:r>
              <a:rPr lang="nb-NO" dirty="0" smtClean="0"/>
              <a:t>Faktor</a:t>
            </a:r>
            <a:r>
              <a:rPr lang="nb-NO" dirty="0" smtClean="0"/>
              <a:t>: 7,23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8192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188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Cerebrum og SMP</vt:lpstr>
      <vt:lpstr>63 822 utfordringer og bare en kjerne</vt:lpstr>
      <vt:lpstr>63 822 utfordringer og flere kjerner</vt:lpstr>
      <vt:lpstr>63 822 utfordringer og flere kjerner</vt:lpstr>
      <vt:lpstr>Design, design, design</vt:lpstr>
      <vt:lpstr>Design, design, design</vt:lpstr>
      <vt:lpstr>POC</vt:lpstr>
      <vt:lpstr>PowerPoint-presentasjon</vt:lpstr>
    </vt:vector>
  </TitlesOfParts>
  <Company>HiST IKT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Steinar</dc:creator>
  <cp:lastModifiedBy>stk</cp:lastModifiedBy>
  <cp:revision>30</cp:revision>
  <dcterms:created xsi:type="dcterms:W3CDTF">2016-09-04T17:36:50Z</dcterms:created>
  <dcterms:modified xsi:type="dcterms:W3CDTF">2016-09-14T20:20:02Z</dcterms:modified>
</cp:coreProperties>
</file>