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trictFirstAndLastChars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61" r:id="rId5"/>
    <p:sldId id="260" r:id="rId6"/>
    <p:sldId id="263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672">
          <p15:clr>
            <a:srgbClr val="A4A3A4"/>
          </p15:clr>
        </p15:guide>
        <p15:guide id="3" pos="5472">
          <p15:clr>
            <a:srgbClr val="A4A3A4"/>
          </p15:clr>
        </p15:guide>
        <p15:guide id="4" pos="1008">
          <p15:clr>
            <a:srgbClr val="A4A3A4"/>
          </p15:clr>
        </p15:guide>
        <p15:guide id="5" pos="11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77515" autoAdjust="0"/>
  </p:normalViewPr>
  <p:slideViewPr>
    <p:cSldViewPr>
      <p:cViewPr varScale="1">
        <p:scale>
          <a:sx n="101" d="100"/>
          <a:sy n="101" d="100"/>
        </p:scale>
        <p:origin x="2628" y="108"/>
      </p:cViewPr>
      <p:guideLst>
        <p:guide orient="horz" pos="2160"/>
        <p:guide pos="672"/>
        <p:guide pos="5472"/>
        <p:guide pos="1008"/>
        <p:guide pos="11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10FFEEA-28BF-A340-8643-E3D8E12E09C9}" type="datetime1">
              <a:rPr lang="nb-NO"/>
              <a:pPr>
                <a:defRPr/>
              </a:pPr>
              <a:t>12.09.2016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723CA21-0D36-3244-96F4-6725D321E2B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B4E5606-14F6-4340-AA6C-C3A41A40A3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4E5606-14F6-4340-AA6C-C3A41A40A3D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415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7D4985-DB12-CB47-A749-F3E619E9CC76}" type="slidenum">
              <a:rPr lang="en-US"/>
              <a:pPr/>
              <a:t>3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543800" cy="1143000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143000" y="3429000"/>
            <a:ext cx="7543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9F8D9-8BFB-E244-9CF7-1BA6896AF8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838200"/>
            <a:ext cx="192405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838200"/>
            <a:ext cx="5619750" cy="5257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D7C9A-09E7-E74C-90CD-FDA54B1986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AF9A1-4DE5-0A45-B83C-18B0A47232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79D24-2393-FC46-8CA2-5F2027D29B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28C8F-B1D4-E04C-83ED-D55AAA1295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46366-0991-D54B-A82B-194C68498D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FAE1A-16B3-1C41-9172-7DE4777619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C049C-35A3-984D-966C-BFB6C652AE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DE8F6-92C8-E64B-8D26-4E79A8DD5D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FC0CB-54B0-2840-B109-A87BD9F9F7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8382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696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248400"/>
            <a:ext cx="480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dirty="0" err="1" smtClean="0"/>
            </a:lvl1pPr>
          </a:lstStyle>
          <a:p>
            <a:pPr>
              <a:defRPr/>
            </a:pPr>
            <a:r>
              <a:rPr lang="en-US"/>
              <a:t>Tema Powerpoint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24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pPr>
              <a:defRPr/>
            </a:pPr>
            <a:fld id="{7589CA56-628D-E14F-B911-1B324778F7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6" descr="UiO_A.pn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304800" y="228600"/>
            <a:ext cx="2300288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ninett.no/tjenester/logganalys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petter.haavin@usit.uio.n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370549" y="3034713"/>
            <a:ext cx="3225787" cy="1143000"/>
          </a:xfrm>
        </p:spPr>
        <p:txBody>
          <a:bodyPr/>
          <a:lstStyle/>
          <a:p>
            <a:pPr eaLnBrk="1" hangingPunct="1"/>
            <a:r>
              <a:rPr lang="nb-NO" sz="2400" dirty="0"/>
              <a:t>og Active Directory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9632" y="3855014"/>
            <a:ext cx="6504756" cy="448285"/>
          </a:xfrm>
        </p:spPr>
        <p:txBody>
          <a:bodyPr/>
          <a:lstStyle/>
          <a:p>
            <a:pPr algn="ctr" eaLnBrk="1" hangingPunct="1"/>
            <a:endParaRPr lang="nb-NO" sz="2000" dirty="0"/>
          </a:p>
          <a:p>
            <a:pPr algn="ctr" eaLnBrk="1" hangingPunct="1"/>
            <a:endParaRPr lang="nb-NO" sz="2000" dirty="0"/>
          </a:p>
          <a:p>
            <a:pPr algn="ctr" eaLnBrk="1" hangingPunct="1"/>
            <a:endParaRPr lang="nb-NO" sz="2000" dirty="0"/>
          </a:p>
          <a:p>
            <a:pPr algn="ctr" eaLnBrk="1" hangingPunct="1"/>
            <a:endParaRPr lang="nb-NO" sz="2000" dirty="0"/>
          </a:p>
          <a:p>
            <a:pPr algn="ctr"/>
            <a:r>
              <a:rPr lang="nb-NO" sz="2000" dirty="0"/>
              <a:t>Petter Haavin, </a:t>
            </a:r>
          </a:p>
          <a:p>
            <a:pPr algn="ctr"/>
            <a:r>
              <a:rPr lang="nb-NO" sz="2000" dirty="0"/>
              <a:t>Gruppe for drift av katalog-, integrasjon- og autentiseringstjenester (KIA)</a:t>
            </a:r>
          </a:p>
          <a:p>
            <a:pPr algn="ctr" eaLnBrk="1" hangingPunct="1"/>
            <a:endParaRPr lang="nb-NO" sz="2000" dirty="0"/>
          </a:p>
        </p:txBody>
      </p:sp>
      <p:pic>
        <p:nvPicPr>
          <p:cNvPr id="1026" name="Picture 2" descr="Bilderesultat for elasticsearc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312343"/>
            <a:ext cx="2976265" cy="810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ilderesultat for logstash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524" y="2869554"/>
            <a:ext cx="3384376" cy="1283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Left Brace 1"/>
          <p:cNvSpPr/>
          <p:nvPr/>
        </p:nvSpPr>
        <p:spPr bwMode="auto">
          <a:xfrm>
            <a:off x="3642829" y="2758884"/>
            <a:ext cx="432048" cy="2398307"/>
          </a:xfrm>
          <a:prstGeom prst="leftBrac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pic>
        <p:nvPicPr>
          <p:cNvPr id="1030" name="Picture 6" descr="Bilderesultat for kibana 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01" y="3962002"/>
            <a:ext cx="2552700" cy="619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Bilderesultat for nxlog log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4201" y="4552100"/>
            <a:ext cx="1243732" cy="736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endParaRPr lang="nb-NO" dirty="0"/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/>
              <a:t>Kortversjonen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endParaRPr lang="nb-NO" dirty="0"/>
          </a:p>
          <a:p>
            <a:pPr eaLnBrk="1" hangingPunct="1"/>
            <a:r>
              <a:rPr lang="nb-NO" dirty="0"/>
              <a:t>Active Directory domenekontrollere</a:t>
            </a:r>
          </a:p>
          <a:p>
            <a:pPr eaLnBrk="1" hangingPunct="1"/>
            <a:r>
              <a:rPr lang="nb-NO" dirty="0"/>
              <a:t>Cerebrum er autorativ for brukere og grupper</a:t>
            </a:r>
          </a:p>
          <a:p>
            <a:r>
              <a:rPr lang="nb-NO" dirty="0"/>
              <a:t>Bortkastet tid; Søk i Windows-logger</a:t>
            </a:r>
          </a:p>
          <a:p>
            <a:endParaRPr lang="nb-NO" dirty="0"/>
          </a:p>
          <a:p>
            <a:r>
              <a:rPr lang="nb-NO" dirty="0" err="1"/>
              <a:t>nxlog</a:t>
            </a:r>
            <a:r>
              <a:rPr lang="nb-NO" dirty="0"/>
              <a:t> og ELK</a:t>
            </a:r>
          </a:p>
          <a:p>
            <a:r>
              <a:rPr lang="nb-NO" dirty="0"/>
              <a:t>9 logger sendes over</a:t>
            </a:r>
          </a:p>
          <a:p>
            <a:pPr eaLnBrk="1" hangingPunct="1"/>
            <a:r>
              <a:rPr lang="nb-NO" dirty="0"/>
              <a:t>Personvern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er bra?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Grensesprengende funksjonalitet</a:t>
            </a:r>
          </a:p>
          <a:p>
            <a:r>
              <a:rPr lang="nb-NO" dirty="0"/>
              <a:t>I praksis søk i </a:t>
            </a:r>
            <a:r>
              <a:rPr lang="nb-NO" dirty="0" err="1"/>
              <a:t>sanntid</a:t>
            </a:r>
            <a:endParaRPr lang="nb-NO" dirty="0"/>
          </a:p>
          <a:p>
            <a:r>
              <a:rPr lang="nb-NO" dirty="0"/>
              <a:t>Gode søke- og filtreringsmuligheter</a:t>
            </a:r>
          </a:p>
          <a:p>
            <a:endParaRPr lang="nb-NO" dirty="0"/>
          </a:p>
          <a:p>
            <a:r>
              <a:rPr lang="nb-NO" dirty="0"/>
              <a:t>Gjør feilsøking raskere</a:t>
            </a:r>
          </a:p>
          <a:p>
            <a:r>
              <a:rPr lang="nb-NO" dirty="0"/>
              <a:t>Sier ja til feilsøking som vi ville sagt nei til før</a:t>
            </a:r>
          </a:p>
          <a:p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958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972" y="2852936"/>
            <a:ext cx="7696200" cy="1294656"/>
          </a:xfrm>
        </p:spPr>
        <p:txBody>
          <a:bodyPr/>
          <a:lstStyle/>
          <a:p>
            <a:pPr algn="ctr"/>
            <a:r>
              <a:rPr lang="nb-NO" sz="4800" dirty="0"/>
              <a:t>LYNRASK DEMO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dirty="0"/>
          </a:p>
          <a:p>
            <a:endParaRPr lang="nb-NO" dirty="0"/>
          </a:p>
          <a:p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755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skjer videre?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Jobbe mer med:</a:t>
            </a:r>
          </a:p>
          <a:p>
            <a:r>
              <a:rPr lang="nb-NO" dirty="0"/>
              <a:t>Utvikle og utveksle spørringer</a:t>
            </a:r>
          </a:p>
          <a:p>
            <a:r>
              <a:rPr lang="nb-NO" dirty="0"/>
              <a:t>Mulig lage </a:t>
            </a:r>
            <a:r>
              <a:rPr lang="nb-NO" dirty="0" err="1"/>
              <a:t>dashboard</a:t>
            </a:r>
            <a:endParaRPr lang="nb-NO" dirty="0"/>
          </a:p>
          <a:p>
            <a:endParaRPr lang="nb-NO" dirty="0"/>
          </a:p>
          <a:p>
            <a:pPr marL="0" indent="0">
              <a:buNone/>
            </a:pPr>
            <a:r>
              <a:rPr lang="nb-NO" dirty="0"/>
              <a:t>Ønsker:</a:t>
            </a:r>
          </a:p>
          <a:p>
            <a:r>
              <a:rPr lang="nb-NO" dirty="0"/>
              <a:t>Søk i andres logger</a:t>
            </a:r>
          </a:p>
          <a:p>
            <a:r>
              <a:rPr lang="nb-NO" dirty="0"/>
              <a:t>Generere varsler i overvåkingsverktøy</a:t>
            </a:r>
          </a:p>
          <a:p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914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Hvordan kan dere ta i bruk ELK?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Sette det opp selv</a:t>
            </a:r>
          </a:p>
          <a:p>
            <a:r>
              <a:rPr lang="nb-NO" dirty="0"/>
              <a:t>Kjøpe det fra </a:t>
            </a:r>
            <a:r>
              <a:rPr lang="nb-NO" dirty="0" err="1"/>
              <a:t>Uninett</a:t>
            </a:r>
            <a:r>
              <a:rPr lang="nb-NO" dirty="0"/>
              <a:t> - </a:t>
            </a:r>
            <a:r>
              <a:rPr lang="nb-NO" dirty="0">
                <a:hlinkClick r:id="rId2"/>
              </a:rPr>
              <a:t>https://www.uninett.no/tjenester/logganalyse</a:t>
            </a:r>
            <a:r>
              <a:rPr lang="nb-NO" dirty="0"/>
              <a:t> </a:t>
            </a:r>
          </a:p>
          <a:p>
            <a:endParaRPr lang="nb-NO" dirty="0"/>
          </a:p>
          <a:p>
            <a:r>
              <a:rPr lang="nb-NO" dirty="0" err="1"/>
              <a:t>Usit</a:t>
            </a:r>
            <a:r>
              <a:rPr lang="nb-NO" dirty="0"/>
              <a:t> bidrar gjerne med erfaringer og ønsker utveksling av informasjon med de som er interessert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043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3068960"/>
            <a:ext cx="7696200" cy="1143000"/>
          </a:xfrm>
        </p:spPr>
        <p:txBody>
          <a:bodyPr/>
          <a:lstStyle/>
          <a:p>
            <a:pPr algn="ctr"/>
            <a:r>
              <a:rPr lang="nb-NO" dirty="0"/>
              <a:t>Spørsmål?</a:t>
            </a:r>
            <a:br>
              <a:rPr lang="nb-NO" dirty="0"/>
            </a:br>
            <a:br>
              <a:rPr lang="nb-NO" dirty="0"/>
            </a:br>
            <a:r>
              <a:rPr lang="nb-NO" dirty="0"/>
              <a:t>Takk for meg</a:t>
            </a:r>
            <a:br>
              <a:rPr lang="nb-NO" dirty="0"/>
            </a:br>
            <a:br>
              <a:rPr lang="nb-NO" dirty="0"/>
            </a:br>
            <a:br>
              <a:rPr lang="nb-NO" dirty="0"/>
            </a:br>
            <a:r>
              <a:rPr lang="nb-NO" dirty="0">
                <a:hlinkClick r:id="rId2"/>
              </a:rPr>
              <a:t>petter.haavin@usit.uio.no</a:t>
            </a:r>
            <a:r>
              <a:rPr lang="nb-NO" dirty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990086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uio-1</Template>
  <TotalTime>276</TotalTime>
  <Words>138</Words>
  <Application>Microsoft Office PowerPoint</Application>
  <PresentationFormat>On-screen Show (4:3)</PresentationFormat>
  <Paragraphs>41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ヒラギノ角ゴ Pro W3</vt:lpstr>
      <vt:lpstr>Blank Presentation</vt:lpstr>
      <vt:lpstr>og Active Directory</vt:lpstr>
      <vt:lpstr>Kortversjonen</vt:lpstr>
      <vt:lpstr>Hva er bra?</vt:lpstr>
      <vt:lpstr>LYNRASK DEMO</vt:lpstr>
      <vt:lpstr>Hva skjer videre?</vt:lpstr>
      <vt:lpstr>Hvordan kan dere ta i bruk ELK?</vt:lpstr>
      <vt:lpstr>Spørsmål?  Takk for meg   petter.haavin@usit.uio.no </vt:lpstr>
    </vt:vector>
  </TitlesOfParts>
  <Manager/>
  <Company>Rayon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Hva har ELK gjort for meg den siste måneden?</dc:title>
  <dc:subject/>
  <dc:creator>Petter Haavin</dc:creator>
  <cp:keywords/>
  <dc:description/>
  <cp:lastModifiedBy>Petter Haavin</cp:lastModifiedBy>
  <cp:revision>26</cp:revision>
  <dcterms:created xsi:type="dcterms:W3CDTF">2016-08-25T12:30:24Z</dcterms:created>
  <dcterms:modified xsi:type="dcterms:W3CDTF">2016-09-12T06:58:17Z</dcterms:modified>
  <cp:category/>
</cp:coreProperties>
</file>