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5143500" type="screen16x9"/>
  <p:notesSz cx="6794500" cy="9906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14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5ACB-6D39-BD4E-B219-F3F80F4D5658}" type="datetimeFigureOut">
              <a:rPr lang="nb-NO" smtClean="0"/>
              <a:t>13.09.2016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D036-F3E9-EE46-9B35-EC7759C2F5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154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44867-3A3C-8F4F-AA72-C1B9EB729F72}" type="datetimeFigureOut">
              <a:rPr lang="nb-NO" smtClean="0"/>
              <a:t>13.09.2016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C457E-F630-C147-B67D-734B6B1CD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081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9A6-C3A3-894B-ACF8-4D0719EE96C9}" type="datetime1">
              <a:rPr lang="nb-NO" smtClean="0"/>
              <a:t>13.09.2016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Fornavn Etternavn | Avdelingsnavn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52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199B-BB31-8E4B-A7A2-E5B280B24D3E}" type="datetime1">
              <a:rPr lang="nb-NO" smtClean="0"/>
              <a:t>13.09.2016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Fornavn Etternavn | Avdelingsnavn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44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0" y="100262"/>
            <a:ext cx="9144000" cy="4485105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her for å sette inn bilde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2DEA-08B1-7948-8B98-7F7EE98C9BBB}" type="datetime1">
              <a:rPr lang="nb-NO" smtClean="0"/>
              <a:t>13.09.2016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Fornavn Etternavn | Avdelingsnavn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7453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71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6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8FC89C-134A-2E45-8C39-7C3439111754}" type="datetime1">
              <a:rPr lang="nb-NO" smtClean="0"/>
              <a:t>13.09.2016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1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1E1DA0-CA52-B340-855F-8ABCDCCC4B76}" type="datetime1">
              <a:rPr lang="nb-NO" smtClean="0"/>
              <a:t>13.09.2016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9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92D4AF-9C96-7F49-AF80-F55779899E33}" type="datetime1">
              <a:rPr lang="nb-NO" smtClean="0"/>
              <a:t>13.09.2016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9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0546D6-51F2-6F41-B259-DE31E134453F}" type="datetime1">
              <a:rPr lang="nb-NO" smtClean="0"/>
              <a:t>13.09.2016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3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2000"/>
            <a:ext cx="6075947" cy="199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905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44D3-54FE-0F49-A86F-1A19A2896C3F}" type="datetime1">
              <a:rPr lang="nb-NO" smtClean="0"/>
              <a:t>13.09.2016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Fornavn Etternavn | Avdelingsnavn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789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675105"/>
            <a:ext cx="4040188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675105"/>
            <a:ext cx="4041775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1FF2-88BD-8A44-B3EE-DAF294C5185B}" type="datetime1">
              <a:rPr lang="nb-NO" smtClean="0"/>
              <a:t>13.09.2016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Fornavn Etternavn | Avdelingsnavn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459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6326-5163-0044-B1D5-AF224F9B14F3}" type="datetime1">
              <a:rPr lang="nb-NO" smtClean="0"/>
              <a:t>13.09.2016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Fornavn Etternavn | Avdelingsnavn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54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75104"/>
            <a:ext cx="8229600" cy="454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697576" y="4768684"/>
            <a:ext cx="16844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F5A118D7-CBDA-7D43-9E56-A6CFCD989EF1}" type="datetime1">
              <a:rPr lang="nb-NO" smtClean="0"/>
              <a:t>13.09.2016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6835" y="4767263"/>
            <a:ext cx="59262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r>
              <a:rPr lang="nb-NO" smtClean="0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381996" y="4767263"/>
            <a:ext cx="41174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 descr="logo-no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  <p:pic>
        <p:nvPicPr>
          <p:cNvPr id="8" name="Bilde 7" descr="logo-nor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16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14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Cerebrum og automatikk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382E-0D3D-574E-9A5B-2D4722629FF9}" type="datetime1">
              <a:rPr lang="nb-NO" smtClean="0"/>
              <a:t>13.09.2016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t/ITD</a:t>
            </a:r>
            <a:endParaRPr lang="nb-NO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t>1</a:t>
            </a:fld>
            <a:endParaRPr lang="nb-NO"/>
          </a:p>
        </p:txBody>
      </p:sp>
      <p:sp>
        <p:nvSpPr>
          <p:cNvPr id="2" name="Ellipse 1"/>
          <p:cNvSpPr/>
          <p:nvPr/>
        </p:nvSpPr>
        <p:spPr>
          <a:xfrm>
            <a:off x="527992" y="1209368"/>
            <a:ext cx="657778" cy="33036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SAP</a:t>
            </a:r>
            <a:endParaRPr lang="nb-NO" sz="1200" dirty="0"/>
          </a:p>
        </p:txBody>
      </p:sp>
      <p:sp>
        <p:nvSpPr>
          <p:cNvPr id="12" name="Ellipse 11"/>
          <p:cNvSpPr/>
          <p:nvPr/>
        </p:nvSpPr>
        <p:spPr>
          <a:xfrm>
            <a:off x="527992" y="1843524"/>
            <a:ext cx="657778" cy="33036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FS</a:t>
            </a:r>
            <a:endParaRPr lang="nb-NO" sz="1200" dirty="0"/>
          </a:p>
        </p:txBody>
      </p:sp>
      <p:sp>
        <p:nvSpPr>
          <p:cNvPr id="13" name="Ellipse 12"/>
          <p:cNvSpPr/>
          <p:nvPr/>
        </p:nvSpPr>
        <p:spPr>
          <a:xfrm>
            <a:off x="3127641" y="1511171"/>
            <a:ext cx="1272294" cy="3303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Cerebrum USIT</a:t>
            </a:r>
            <a:endParaRPr lang="nb-NO" sz="1200" dirty="0"/>
          </a:p>
        </p:txBody>
      </p:sp>
      <p:sp>
        <p:nvSpPr>
          <p:cNvPr id="14" name="Ellipse 13"/>
          <p:cNvSpPr/>
          <p:nvPr/>
        </p:nvSpPr>
        <p:spPr>
          <a:xfrm>
            <a:off x="2710588" y="2494085"/>
            <a:ext cx="1272294" cy="3303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Cerebrum </a:t>
            </a:r>
            <a:r>
              <a:rPr lang="nb-NO" sz="1200" dirty="0" err="1" smtClean="0"/>
              <a:t>hiof</a:t>
            </a:r>
            <a:endParaRPr lang="nb-NO" sz="1200" dirty="0"/>
          </a:p>
        </p:txBody>
      </p:sp>
      <p:sp>
        <p:nvSpPr>
          <p:cNvPr id="15" name="Ellipse 14"/>
          <p:cNvSpPr/>
          <p:nvPr/>
        </p:nvSpPr>
        <p:spPr>
          <a:xfrm>
            <a:off x="6379479" y="2504277"/>
            <a:ext cx="1272294" cy="3303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winrm</a:t>
            </a:r>
            <a:r>
              <a:rPr lang="nb-NO" sz="1200" dirty="0" smtClean="0"/>
              <a:t> </a:t>
            </a:r>
            <a:r>
              <a:rPr lang="nb-NO" sz="1200" dirty="0" err="1" smtClean="0"/>
              <a:t>hiof</a:t>
            </a:r>
            <a:endParaRPr lang="nb-NO" sz="1200" dirty="0"/>
          </a:p>
        </p:txBody>
      </p:sp>
      <p:sp>
        <p:nvSpPr>
          <p:cNvPr id="16" name="Ellipse 15"/>
          <p:cNvSpPr/>
          <p:nvPr/>
        </p:nvSpPr>
        <p:spPr>
          <a:xfrm>
            <a:off x="4483738" y="2509827"/>
            <a:ext cx="1272294" cy="3303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AD </a:t>
            </a:r>
            <a:r>
              <a:rPr lang="nb-NO" sz="1200" dirty="0" err="1" smtClean="0"/>
              <a:t>hiof</a:t>
            </a:r>
            <a:endParaRPr lang="nb-NO" sz="1200" dirty="0"/>
          </a:p>
        </p:txBody>
      </p:sp>
      <p:sp>
        <p:nvSpPr>
          <p:cNvPr id="17" name="Ellipse 16"/>
          <p:cNvSpPr/>
          <p:nvPr/>
        </p:nvSpPr>
        <p:spPr>
          <a:xfrm>
            <a:off x="965112" y="2498018"/>
            <a:ext cx="1272294" cy="3303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LDAP </a:t>
            </a:r>
            <a:r>
              <a:rPr lang="nb-NO" sz="1200" dirty="0" err="1" smtClean="0"/>
              <a:t>hiof</a:t>
            </a:r>
            <a:endParaRPr lang="nb-NO" sz="1200" dirty="0"/>
          </a:p>
        </p:txBody>
      </p:sp>
      <p:sp>
        <p:nvSpPr>
          <p:cNvPr id="18" name="Ellipse 17"/>
          <p:cNvSpPr/>
          <p:nvPr/>
        </p:nvSpPr>
        <p:spPr>
          <a:xfrm>
            <a:off x="965112" y="2985454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Feide</a:t>
            </a:r>
            <a:endParaRPr lang="nb-NO" sz="1200" dirty="0"/>
          </a:p>
        </p:txBody>
      </p:sp>
      <p:sp>
        <p:nvSpPr>
          <p:cNvPr id="19" name="Ellipse 18"/>
          <p:cNvSpPr/>
          <p:nvPr/>
        </p:nvSpPr>
        <p:spPr>
          <a:xfrm>
            <a:off x="6343763" y="3654235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Office365</a:t>
            </a:r>
            <a:endParaRPr lang="nb-NO" sz="1200" dirty="0"/>
          </a:p>
        </p:txBody>
      </p:sp>
      <p:sp>
        <p:nvSpPr>
          <p:cNvPr id="20" name="Ellipse 19"/>
          <p:cNvSpPr/>
          <p:nvPr/>
        </p:nvSpPr>
        <p:spPr>
          <a:xfrm>
            <a:off x="6343763" y="3318814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Exchange</a:t>
            </a:r>
            <a:endParaRPr lang="nb-NO" sz="1200" dirty="0"/>
          </a:p>
        </p:txBody>
      </p:sp>
      <p:sp>
        <p:nvSpPr>
          <p:cNvPr id="21" name="Ellipse 20"/>
          <p:cNvSpPr/>
          <p:nvPr/>
        </p:nvSpPr>
        <p:spPr>
          <a:xfrm>
            <a:off x="6343763" y="2987979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Filsystem</a:t>
            </a:r>
            <a:endParaRPr lang="nb-NO" sz="1200" dirty="0"/>
          </a:p>
        </p:txBody>
      </p:sp>
      <p:sp>
        <p:nvSpPr>
          <p:cNvPr id="22" name="Ellipse 21"/>
          <p:cNvSpPr/>
          <p:nvPr/>
        </p:nvSpPr>
        <p:spPr>
          <a:xfrm>
            <a:off x="4483738" y="3003722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Trio</a:t>
            </a:r>
            <a:endParaRPr lang="nb-NO" sz="1200" dirty="0"/>
          </a:p>
        </p:txBody>
      </p:sp>
      <p:sp>
        <p:nvSpPr>
          <p:cNvPr id="23" name="Ellipse 22"/>
          <p:cNvSpPr/>
          <p:nvPr/>
        </p:nvSpPr>
        <p:spPr>
          <a:xfrm>
            <a:off x="2710588" y="2979621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Intranet</a:t>
            </a:r>
            <a:endParaRPr lang="nb-NO" sz="1200" dirty="0"/>
          </a:p>
        </p:txBody>
      </p:sp>
      <p:sp>
        <p:nvSpPr>
          <p:cNvPr id="24" name="Ellipse 23"/>
          <p:cNvSpPr/>
          <p:nvPr/>
        </p:nvSpPr>
        <p:spPr>
          <a:xfrm>
            <a:off x="2710588" y="3314882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Utskr/Kopi</a:t>
            </a:r>
            <a:endParaRPr lang="nb-NO" sz="1200" dirty="0"/>
          </a:p>
        </p:txBody>
      </p:sp>
      <p:sp>
        <p:nvSpPr>
          <p:cNvPr id="25" name="Ellipse 24"/>
          <p:cNvSpPr/>
          <p:nvPr/>
        </p:nvSpPr>
        <p:spPr>
          <a:xfrm>
            <a:off x="5800446" y="769205"/>
            <a:ext cx="898669" cy="33036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bofh</a:t>
            </a:r>
            <a:endParaRPr lang="nb-NO" sz="1200" dirty="0"/>
          </a:p>
        </p:txBody>
      </p:sp>
      <p:sp>
        <p:nvSpPr>
          <p:cNvPr id="27" name="Ellipse 26"/>
          <p:cNvSpPr/>
          <p:nvPr/>
        </p:nvSpPr>
        <p:spPr>
          <a:xfrm>
            <a:off x="2710588" y="3982848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Cristin</a:t>
            </a:r>
            <a:endParaRPr lang="nb-NO" sz="1200" dirty="0"/>
          </a:p>
        </p:txBody>
      </p:sp>
      <p:sp>
        <p:nvSpPr>
          <p:cNvPr id="26" name="Ellipse 25"/>
          <p:cNvSpPr/>
          <p:nvPr/>
        </p:nvSpPr>
        <p:spPr>
          <a:xfrm>
            <a:off x="2710588" y="4313212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Bibsys</a:t>
            </a:r>
            <a:endParaRPr lang="nb-NO" sz="1200" dirty="0"/>
          </a:p>
        </p:txBody>
      </p:sp>
      <p:sp>
        <p:nvSpPr>
          <p:cNvPr id="28" name="Ellipse 27"/>
          <p:cNvSpPr/>
          <p:nvPr/>
        </p:nvSpPr>
        <p:spPr>
          <a:xfrm>
            <a:off x="2710588" y="3645246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Adgang</a:t>
            </a:r>
            <a:endParaRPr lang="nb-NO" sz="1200" dirty="0"/>
          </a:p>
        </p:txBody>
      </p:sp>
      <p:cxnSp>
        <p:nvCxnSpPr>
          <p:cNvPr id="5" name="Vinkel 4"/>
          <p:cNvCxnSpPr>
            <a:stCxn id="16" idx="2"/>
            <a:endCxn id="22" idx="2"/>
          </p:cNvCxnSpPr>
          <p:nvPr/>
        </p:nvCxnSpPr>
        <p:spPr>
          <a:xfrm rot="10800000" flipV="1">
            <a:off x="4483738" y="2675008"/>
            <a:ext cx="12700" cy="493895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Vinkel 28"/>
          <p:cNvCxnSpPr/>
          <p:nvPr/>
        </p:nvCxnSpPr>
        <p:spPr>
          <a:xfrm rot="10800000" flipV="1">
            <a:off x="958762" y="2657303"/>
            <a:ext cx="12700" cy="487634"/>
          </a:xfrm>
          <a:prstGeom prst="bentConnector3">
            <a:avLst>
              <a:gd name="adj1" fmla="val 12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Vinkel 29"/>
          <p:cNvCxnSpPr/>
          <p:nvPr/>
        </p:nvCxnSpPr>
        <p:spPr>
          <a:xfrm rot="10800000" flipV="1">
            <a:off x="6366779" y="2683665"/>
            <a:ext cx="12700" cy="487634"/>
          </a:xfrm>
          <a:prstGeom prst="bentConnector3">
            <a:avLst>
              <a:gd name="adj1" fmla="val 1527268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Vinkel 51"/>
          <p:cNvCxnSpPr>
            <a:stCxn id="15" idx="2"/>
            <a:endCxn id="20" idx="2"/>
          </p:cNvCxnSpPr>
          <p:nvPr/>
        </p:nvCxnSpPr>
        <p:spPr>
          <a:xfrm rot="10800000" flipV="1">
            <a:off x="6343763" y="2669458"/>
            <a:ext cx="35716" cy="814537"/>
          </a:xfrm>
          <a:prstGeom prst="bentConnector3">
            <a:avLst>
              <a:gd name="adj1" fmla="val 507302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Vinkel 53"/>
          <p:cNvCxnSpPr/>
          <p:nvPr/>
        </p:nvCxnSpPr>
        <p:spPr>
          <a:xfrm rot="10800000" flipV="1">
            <a:off x="6337412" y="2676854"/>
            <a:ext cx="35716" cy="1149958"/>
          </a:xfrm>
          <a:prstGeom prst="bentConnector3">
            <a:avLst>
              <a:gd name="adj1" fmla="val 507302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Vinkel 62"/>
          <p:cNvCxnSpPr>
            <a:stCxn id="14" idx="2"/>
            <a:endCxn id="26" idx="2"/>
          </p:cNvCxnSpPr>
          <p:nvPr/>
        </p:nvCxnSpPr>
        <p:spPr>
          <a:xfrm rot="10800000" flipV="1">
            <a:off x="2710588" y="2659266"/>
            <a:ext cx="12700" cy="1819127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Vinkel 64"/>
          <p:cNvCxnSpPr>
            <a:stCxn id="14" idx="2"/>
            <a:endCxn id="27" idx="2"/>
          </p:cNvCxnSpPr>
          <p:nvPr/>
        </p:nvCxnSpPr>
        <p:spPr>
          <a:xfrm rot="10800000" flipV="1">
            <a:off x="2710588" y="2659266"/>
            <a:ext cx="12700" cy="1488763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Vinkel 66"/>
          <p:cNvCxnSpPr>
            <a:stCxn id="14" idx="2"/>
            <a:endCxn id="28" idx="2"/>
          </p:cNvCxnSpPr>
          <p:nvPr/>
        </p:nvCxnSpPr>
        <p:spPr>
          <a:xfrm rot="10800000" flipV="1">
            <a:off x="2710588" y="2659266"/>
            <a:ext cx="12700" cy="1151161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Vinkel 68"/>
          <p:cNvCxnSpPr>
            <a:stCxn id="14" idx="2"/>
            <a:endCxn id="24" idx="2"/>
          </p:cNvCxnSpPr>
          <p:nvPr/>
        </p:nvCxnSpPr>
        <p:spPr>
          <a:xfrm rot="10800000" flipV="1">
            <a:off x="2710588" y="2659266"/>
            <a:ext cx="12700" cy="820797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Vinkel 70"/>
          <p:cNvCxnSpPr>
            <a:stCxn id="14" idx="2"/>
            <a:endCxn id="23" idx="2"/>
          </p:cNvCxnSpPr>
          <p:nvPr/>
        </p:nvCxnSpPr>
        <p:spPr>
          <a:xfrm rot="10800000" flipV="1">
            <a:off x="2710588" y="2659267"/>
            <a:ext cx="12700" cy="485536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Rett pil 73"/>
          <p:cNvCxnSpPr>
            <a:stCxn id="2" idx="6"/>
            <a:endCxn id="13" idx="2"/>
          </p:cNvCxnSpPr>
          <p:nvPr/>
        </p:nvCxnSpPr>
        <p:spPr>
          <a:xfrm>
            <a:off x="1185770" y="1374550"/>
            <a:ext cx="1941871" cy="3018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Rett pil 75"/>
          <p:cNvCxnSpPr>
            <a:stCxn id="12" idx="6"/>
            <a:endCxn id="13" idx="2"/>
          </p:cNvCxnSpPr>
          <p:nvPr/>
        </p:nvCxnSpPr>
        <p:spPr>
          <a:xfrm flipV="1">
            <a:off x="1185770" y="1676353"/>
            <a:ext cx="1941871" cy="3323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Rett pil 76"/>
          <p:cNvCxnSpPr>
            <a:stCxn id="25" idx="2"/>
            <a:endCxn id="13" idx="6"/>
          </p:cNvCxnSpPr>
          <p:nvPr/>
        </p:nvCxnSpPr>
        <p:spPr>
          <a:xfrm flipH="1">
            <a:off x="4399935" y="934387"/>
            <a:ext cx="1400511" cy="7419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Rett pil 80"/>
          <p:cNvCxnSpPr>
            <a:stCxn id="13" idx="4"/>
            <a:endCxn id="14" idx="0"/>
          </p:cNvCxnSpPr>
          <p:nvPr/>
        </p:nvCxnSpPr>
        <p:spPr>
          <a:xfrm flipH="1">
            <a:off x="3346735" y="1841535"/>
            <a:ext cx="417053" cy="6525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Rett pil 81"/>
          <p:cNvCxnSpPr>
            <a:stCxn id="13" idx="4"/>
            <a:endCxn id="15" idx="0"/>
          </p:cNvCxnSpPr>
          <p:nvPr/>
        </p:nvCxnSpPr>
        <p:spPr>
          <a:xfrm>
            <a:off x="3763788" y="1841535"/>
            <a:ext cx="3251838" cy="6627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Rett pil 82"/>
          <p:cNvCxnSpPr>
            <a:stCxn id="13" idx="4"/>
            <a:endCxn id="16" idx="0"/>
          </p:cNvCxnSpPr>
          <p:nvPr/>
        </p:nvCxnSpPr>
        <p:spPr>
          <a:xfrm>
            <a:off x="3763788" y="1841535"/>
            <a:ext cx="1356097" cy="668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Rett pil 89"/>
          <p:cNvCxnSpPr>
            <a:stCxn id="13" idx="4"/>
            <a:endCxn id="17" idx="0"/>
          </p:cNvCxnSpPr>
          <p:nvPr/>
        </p:nvCxnSpPr>
        <p:spPr>
          <a:xfrm flipH="1">
            <a:off x="1601259" y="1841535"/>
            <a:ext cx="2162529" cy="6564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TekstSylinder 94"/>
          <p:cNvSpPr txBox="1"/>
          <p:nvPr/>
        </p:nvSpPr>
        <p:spPr>
          <a:xfrm>
            <a:off x="2371851" y="1955553"/>
            <a:ext cx="40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err="1" smtClean="0"/>
              <a:t>ldif</a:t>
            </a:r>
            <a:endParaRPr lang="nb-NO" sz="1200" dirty="0"/>
          </a:p>
        </p:txBody>
      </p:sp>
      <p:sp>
        <p:nvSpPr>
          <p:cNvPr id="96" name="TekstSylinder 95"/>
          <p:cNvSpPr txBox="1"/>
          <p:nvPr/>
        </p:nvSpPr>
        <p:spPr>
          <a:xfrm>
            <a:off x="3234279" y="1978156"/>
            <a:ext cx="47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abc</a:t>
            </a:r>
            <a:endParaRPr lang="nb-NO" sz="1200" dirty="0"/>
          </a:p>
        </p:txBody>
      </p:sp>
      <p:cxnSp>
        <p:nvCxnSpPr>
          <p:cNvPr id="102" name="Vinkel 101"/>
          <p:cNvCxnSpPr/>
          <p:nvPr/>
        </p:nvCxnSpPr>
        <p:spPr>
          <a:xfrm rot="16200000" flipH="1" flipV="1">
            <a:off x="4294723" y="1842614"/>
            <a:ext cx="32639" cy="1323326"/>
          </a:xfrm>
          <a:prstGeom prst="bentConnector3">
            <a:avLst>
              <a:gd name="adj1" fmla="val -748620"/>
            </a:avLst>
          </a:prstGeom>
          <a:ln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Vinkel 112"/>
          <p:cNvCxnSpPr>
            <a:endCxn id="17" idx="0"/>
          </p:cNvCxnSpPr>
          <p:nvPr/>
        </p:nvCxnSpPr>
        <p:spPr>
          <a:xfrm rot="10800000">
            <a:off x="1601260" y="2498019"/>
            <a:ext cx="1474405" cy="2329"/>
          </a:xfrm>
          <a:prstGeom prst="bentConnector4">
            <a:avLst>
              <a:gd name="adj1" fmla="val 237"/>
              <a:gd name="adj2" fmla="val 9915371"/>
            </a:avLst>
          </a:prstGeom>
          <a:ln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Ellipse 114"/>
          <p:cNvSpPr/>
          <p:nvPr/>
        </p:nvSpPr>
        <p:spPr>
          <a:xfrm>
            <a:off x="7745849" y="2997444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Fronter</a:t>
            </a:r>
            <a:endParaRPr lang="nb-NO" sz="1200" dirty="0"/>
          </a:p>
        </p:txBody>
      </p:sp>
      <p:cxnSp>
        <p:nvCxnSpPr>
          <p:cNvPr id="121" name="Vinkel 120"/>
          <p:cNvCxnSpPr>
            <a:stCxn id="13" idx="4"/>
            <a:endCxn id="115" idx="0"/>
          </p:cNvCxnSpPr>
          <p:nvPr/>
        </p:nvCxnSpPr>
        <p:spPr>
          <a:xfrm rot="16200000" flipH="1">
            <a:off x="5494938" y="110385"/>
            <a:ext cx="1155909" cy="4618208"/>
          </a:xfrm>
          <a:prstGeom prst="bentConnector3">
            <a:avLst>
              <a:gd name="adj1" fmla="val -94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Vinkel 126"/>
          <p:cNvCxnSpPr>
            <a:stCxn id="14" idx="2"/>
          </p:cNvCxnSpPr>
          <p:nvPr/>
        </p:nvCxnSpPr>
        <p:spPr>
          <a:xfrm rot="10800000" flipH="1" flipV="1">
            <a:off x="2710587" y="2659267"/>
            <a:ext cx="142221" cy="2232460"/>
          </a:xfrm>
          <a:prstGeom prst="bentConnector4">
            <a:avLst>
              <a:gd name="adj1" fmla="val -160736"/>
              <a:gd name="adj2" fmla="val 100245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Ellipse 131"/>
          <p:cNvSpPr/>
          <p:nvPr/>
        </p:nvSpPr>
        <p:spPr>
          <a:xfrm>
            <a:off x="6337411" y="3980460"/>
            <a:ext cx="1272294" cy="33036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Lync</a:t>
            </a:r>
            <a:endParaRPr lang="nb-NO" sz="1200" dirty="0"/>
          </a:p>
        </p:txBody>
      </p:sp>
      <p:cxnSp>
        <p:nvCxnSpPr>
          <p:cNvPr id="134" name="Vinkel 133"/>
          <p:cNvCxnSpPr>
            <a:stCxn id="15" idx="2"/>
            <a:endCxn id="132" idx="2"/>
          </p:cNvCxnSpPr>
          <p:nvPr/>
        </p:nvCxnSpPr>
        <p:spPr>
          <a:xfrm rot="10800000" flipV="1">
            <a:off x="6337411" y="2669458"/>
            <a:ext cx="42068" cy="1476183"/>
          </a:xfrm>
          <a:prstGeom prst="bentConnector3">
            <a:avLst>
              <a:gd name="adj1" fmla="val 429336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Ellipse 136"/>
          <p:cNvSpPr/>
          <p:nvPr/>
        </p:nvSpPr>
        <p:spPr>
          <a:xfrm>
            <a:off x="5713515" y="1277203"/>
            <a:ext cx="1032933" cy="33036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Passord </a:t>
            </a:r>
            <a:r>
              <a:rPr lang="nb-NO" sz="1200" dirty="0" err="1" smtClean="0"/>
              <a:t>hiof</a:t>
            </a:r>
            <a:r>
              <a:rPr lang="nb-NO" sz="1200" dirty="0" smtClean="0"/>
              <a:t>/</a:t>
            </a:r>
            <a:r>
              <a:rPr lang="nb-NO" sz="1200" dirty="0" err="1" smtClean="0"/>
              <a:t>usit</a:t>
            </a:r>
            <a:endParaRPr lang="nb-NO" sz="1200" dirty="0"/>
          </a:p>
        </p:txBody>
      </p:sp>
      <p:cxnSp>
        <p:nvCxnSpPr>
          <p:cNvPr id="138" name="Rett pil 137"/>
          <p:cNvCxnSpPr>
            <a:stCxn id="137" idx="2"/>
            <a:endCxn id="13" idx="6"/>
          </p:cNvCxnSpPr>
          <p:nvPr/>
        </p:nvCxnSpPr>
        <p:spPr>
          <a:xfrm flipH="1">
            <a:off x="4399935" y="1442385"/>
            <a:ext cx="1313580" cy="2339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Vinkel 168"/>
          <p:cNvCxnSpPr>
            <a:endCxn id="15" idx="0"/>
          </p:cNvCxnSpPr>
          <p:nvPr/>
        </p:nvCxnSpPr>
        <p:spPr>
          <a:xfrm flipV="1">
            <a:off x="5389709" y="2504277"/>
            <a:ext cx="1625917" cy="11533"/>
          </a:xfrm>
          <a:prstGeom prst="bentConnector4">
            <a:avLst>
              <a:gd name="adj1" fmla="val 613"/>
              <a:gd name="adj2" fmla="val 2082138"/>
            </a:avLst>
          </a:prstGeom>
          <a:ln>
            <a:prstDash val="sysDot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Vinkel 54"/>
          <p:cNvCxnSpPr>
            <a:stCxn id="22" idx="4"/>
            <a:endCxn id="20" idx="2"/>
          </p:cNvCxnSpPr>
          <p:nvPr/>
        </p:nvCxnSpPr>
        <p:spPr>
          <a:xfrm rot="16200000" flipH="1">
            <a:off x="5656869" y="2797102"/>
            <a:ext cx="149910" cy="1223878"/>
          </a:xfrm>
          <a:prstGeom prst="bentConnector2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kstSylinder 58"/>
          <p:cNvSpPr txBox="1"/>
          <p:nvPr/>
        </p:nvSpPr>
        <p:spPr>
          <a:xfrm>
            <a:off x="2858618" y="4753227"/>
            <a:ext cx="448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… …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8391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F-v.0.0.3">
  <a:themeElements>
    <a:clrScheme name="HIOF-palett">
      <a:dk1>
        <a:srgbClr val="101820"/>
      </a:dk1>
      <a:lt1>
        <a:srgbClr val="101820"/>
      </a:lt1>
      <a:dk2>
        <a:srgbClr val="EDEBE9"/>
      </a:dk2>
      <a:lt2>
        <a:srgbClr val="FFFFFF"/>
      </a:lt2>
      <a:accent1>
        <a:srgbClr val="3CBFAE"/>
      </a:accent1>
      <a:accent2>
        <a:srgbClr val="C76D62"/>
      </a:accent2>
      <a:accent3>
        <a:srgbClr val="457A7C"/>
      </a:accent3>
      <a:accent4>
        <a:srgbClr val="D7D2CB"/>
      </a:accent4>
      <a:accent5>
        <a:srgbClr val="978794"/>
      </a:accent5>
      <a:accent6>
        <a:srgbClr val="C0B8B0"/>
      </a:accent6>
      <a:hlink>
        <a:srgbClr val="457A7C"/>
      </a:hlink>
      <a:folHlink>
        <a:srgbClr val="3CBF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37</Words>
  <Application>Microsoft Office PowerPoint</Application>
  <PresentationFormat>Skjermfremvisning (16:9)</PresentationFormat>
  <Paragraphs>28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HIOF-v.0.0.3</vt:lpstr>
      <vt:lpstr>Cerebrum og automatikk</vt:lpstr>
    </vt:vector>
  </TitlesOfParts>
  <Company>The Pitch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HIOF-template-7.13.Presentasjonsmal</dc:title>
  <dc:creator>Karine Strand Andresen</dc:creator>
  <cp:lastModifiedBy>Trond Henry Akerbæk</cp:lastModifiedBy>
  <cp:revision>22</cp:revision>
  <cp:lastPrinted>2016-09-12T10:56:06Z</cp:lastPrinted>
  <dcterms:created xsi:type="dcterms:W3CDTF">2015-06-11T22:12:29Z</dcterms:created>
  <dcterms:modified xsi:type="dcterms:W3CDTF">2016-09-13T09:04:02Z</dcterms:modified>
</cp:coreProperties>
</file>