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</p:sldIdLst>
  <p:sldSz cx="9144000" cy="5715000" type="screen16x1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762120" y="708120"/>
            <a:ext cx="7921440" cy="442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62120" y="708120"/>
            <a:ext cx="7921440" cy="442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15"/>
          <a:stretch/>
        </p:blipFill>
        <p:spPr>
          <a:xfrm>
            <a:off x="250920" y="108000"/>
            <a:ext cx="1080720" cy="372600"/>
          </a:xfrm>
          <a:prstGeom prst="rect">
            <a:avLst/>
          </a:prstGeom>
          <a:ln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83080" y="1917000"/>
            <a:ext cx="7543440" cy="952200"/>
          </a:xfrm>
          <a:prstGeom prst="rect">
            <a:avLst/>
          </a:prstGeom>
        </p:spPr>
        <p:txBody>
          <a:bodyPr lIns="72720" tIns="36360" rIns="72720" bIns="36360" anchor="b"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Click to edit Master title style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/>
          <p:nvPr/>
        </p:nvPicPr>
        <p:blipFill>
          <a:blip r:embed="rId16"/>
          <a:stretch/>
        </p:blipFill>
        <p:spPr>
          <a:xfrm>
            <a:off x="2880" y="0"/>
            <a:ext cx="9137880" cy="571464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/>
          <p:cNvPicPr/>
          <p:nvPr/>
        </p:nvPicPr>
        <p:blipFill>
          <a:blip r:embed="rId14"/>
          <a:stretch/>
        </p:blipFill>
        <p:spPr>
          <a:xfrm>
            <a:off x="250920" y="108000"/>
            <a:ext cx="1080720" cy="37260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72720" tIns="36360" rIns="72720" bIns="36360" anchor="ctr"/>
          <a:lstStyle/>
          <a:p>
            <a:pPr>
              <a:lnSpc>
                <a:spcPct val="100000"/>
              </a:lnSpc>
            </a:pPr>
            <a:r>
              <a:rPr lang="en-US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Click to edit Master title style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72720" tIns="36360" rIns="72720" bIns="3636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Click to edit the outline text format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Second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Third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Fourth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Fifth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Sixth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1440" indent="-271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Seventh Outline LevelClick to edit Master text styles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8960" lvl="1" indent="-2250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Second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6480" lvl="2" indent="-180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Third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70080" lvl="3" indent="-180720">
              <a:lnSpc>
                <a:spcPct val="100000"/>
              </a:lnSpc>
              <a:buClr>
                <a:srgbClr val="000000"/>
              </a:buClr>
              <a:buSzPct val="80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Fourth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31880" lvl="4" indent="-18072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Fifth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762120" y="5334120"/>
            <a:ext cx="1904760" cy="380520"/>
          </a:xfrm>
          <a:prstGeom prst="rect">
            <a:avLst/>
          </a:prstGeom>
        </p:spPr>
        <p:txBody>
          <a:bodyPr lIns="72720" tIns="36360" rIns="72720" bIns="36360"/>
          <a:lstStyle/>
          <a:p>
            <a:pPr>
              <a:lnSpc>
                <a:spcPct val="100000"/>
              </a:lnSpc>
            </a:pPr>
            <a:r>
              <a:rPr lang="nb-NO" sz="7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13.09.16</a:t>
            </a:r>
            <a:endParaRPr lang="nb-NO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018640" y="5334120"/>
            <a:ext cx="685440" cy="380520"/>
          </a:xfrm>
          <a:prstGeom prst="rect">
            <a:avLst/>
          </a:prstGeom>
        </p:spPr>
        <p:txBody>
          <a:bodyPr lIns="72720" tIns="36360" rIns="72720" bIns="36360"/>
          <a:lstStyle/>
          <a:p>
            <a:pPr algn="r">
              <a:lnSpc>
                <a:spcPct val="100000"/>
              </a:lnSpc>
            </a:pPr>
            <a:fld id="{0FAD699F-9374-48DC-9F0F-429826693493}" type="slidenum">
              <a:rPr lang="nb-NO" sz="7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‹#›</a:t>
            </a:fld>
            <a:endParaRPr lang="nb-NO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882720" y="1917720"/>
            <a:ext cx="7543440" cy="952200"/>
          </a:xfrm>
          <a:prstGeom prst="rect">
            <a:avLst/>
          </a:prstGeom>
          <a:noFill/>
          <a:ln>
            <a:noFill/>
          </a:ln>
        </p:spPr>
        <p:txBody>
          <a:bodyPr lIns="72720" tIns="36360" rIns="72720" bIns="36360" anchor="b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882720" y="2857680"/>
            <a:ext cx="7543440" cy="1460160"/>
          </a:xfrm>
          <a:prstGeom prst="rect">
            <a:avLst/>
          </a:prstGeom>
          <a:noFill/>
          <a:ln>
            <a:noFill/>
          </a:ln>
        </p:spPr>
        <p:txBody>
          <a:bodyPr lIns="72720" tIns="36360" rIns="72720" bIns="36360"/>
          <a:lstStyle/>
          <a:p>
            <a:r>
              <a:rPr lang="nb-NO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pybofh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Hvorfor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</p:txBody>
      </p:sp>
      <p:sp>
        <p:nvSpPr>
          <p:cNvPr id="80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jbofh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vedlikeholdes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liten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grad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Python ♥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Kommandolinjeklient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Bofh-kommunikasjon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Python-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Eksempel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import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bofh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import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getpass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000">
              <a:buClr>
                <a:srgbClr val="000000"/>
              </a:buClr>
              <a:buSzPct val="45000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bofhcom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=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bofh.connect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url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="https://cerebrum-uio.uio.no:8000")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bofhcom.login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getpass.getuser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(),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getpass.getpass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())</a:t>
            </a:r>
          </a:p>
          <a:p>
            <a:pPr marL="108000">
              <a:buClr>
                <a:srgbClr val="000000"/>
              </a:buClr>
              <a:buSzPct val="45000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print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bofhcom.run_command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('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user_info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', '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jbr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')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1756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88582" y="580253"/>
            <a:ext cx="7924320" cy="3428640"/>
          </a:xfrm>
        </p:spPr>
        <p:txBody>
          <a:bodyPr/>
          <a:lstStyle/>
          <a:p>
            <a:pPr marL="0" indent="0">
              <a:buNone/>
            </a:pPr>
            <a:r>
              <a:rPr lang="nb-NO" sz="1200" dirty="0"/>
              <a:t>[jbr@cere-utv04 scripts]$ python fancydemo.py</a:t>
            </a:r>
          </a:p>
          <a:p>
            <a:pPr marL="0" indent="0">
              <a:buNone/>
            </a:pPr>
            <a:r>
              <a:rPr lang="nb-NO" sz="1200" dirty="0"/>
              <a:t>Password:</a:t>
            </a:r>
          </a:p>
          <a:p>
            <a:pPr marL="0" indent="0">
              <a:buNone/>
            </a:pPr>
            <a:r>
              <a:rPr lang="nb-NO" sz="1200" dirty="0"/>
              <a:t>{'affiliations': u'ANSATT@352100 (INT)',</a:t>
            </a:r>
          </a:p>
          <a:p>
            <a:pPr marL="0" indent="0">
              <a:buNone/>
            </a:pPr>
            <a:r>
              <a:rPr lang="nb-NO" sz="1200" dirty="0"/>
              <a:t> 'dfg_name': u'jbr',</a:t>
            </a:r>
          </a:p>
          <a:p>
            <a:pPr marL="0" indent="0">
              <a:buNone/>
            </a:pPr>
            <a:r>
              <a:rPr lang="nb-NO" sz="1200" dirty="0"/>
              <a:t> 'dfg_posix_gid': 146698,</a:t>
            </a:r>
          </a:p>
          <a:p>
            <a:pPr marL="0" indent="0">
              <a:buNone/>
            </a:pPr>
            <a:r>
              <a:rPr lang="nb-NO" sz="1200" dirty="0"/>
              <a:t> 'entity_id': 2920656,</a:t>
            </a:r>
          </a:p>
          <a:p>
            <a:pPr marL="0" indent="0">
              <a:buNone/>
            </a:pPr>
            <a:r>
              <a:rPr lang="nb-NO" sz="1200" dirty="0"/>
              <a:t> 'expire': None,</a:t>
            </a:r>
          </a:p>
          <a:p>
            <a:pPr marL="0" indent="0">
              <a:buNone/>
            </a:pPr>
            <a:r>
              <a:rPr lang="nb-NO" sz="1200" dirty="0"/>
              <a:t> 'gecos': None,</a:t>
            </a:r>
          </a:p>
          <a:p>
            <a:pPr marL="0" indent="0">
              <a:buNone/>
            </a:pPr>
            <a:r>
              <a:rPr lang="nb-NO" sz="1200" dirty="0"/>
              <a:t> 'home': u'/uio/kant/usit-uait-u1/jbr',</a:t>
            </a:r>
          </a:p>
          <a:p>
            <a:pPr marL="0" indent="0">
              <a:buNone/>
            </a:pPr>
            <a:r>
              <a:rPr lang="nb-NO" sz="1200" dirty="0"/>
              <a:t> 'home_status': u'on_disk',</a:t>
            </a:r>
          </a:p>
          <a:p>
            <a:pPr marL="0" indent="0">
              <a:buNone/>
            </a:pPr>
            <a:r>
              <a:rPr lang="nb-NO" sz="1200" dirty="0"/>
              <a:t> 'owner_desc': u'Jonas Braathen',</a:t>
            </a:r>
          </a:p>
          <a:p>
            <a:pPr marL="0" indent="0">
              <a:buNone/>
            </a:pPr>
            <a:r>
              <a:rPr lang="nb-NO" sz="1200" dirty="0"/>
              <a:t> 'owner_id': 2689971,</a:t>
            </a:r>
          </a:p>
          <a:p>
            <a:pPr marL="0" indent="0">
              <a:buNone/>
            </a:pPr>
            <a:r>
              <a:rPr lang="nb-NO" sz="1200" dirty="0"/>
              <a:t> 'owner_type': u'person',</a:t>
            </a:r>
          </a:p>
          <a:p>
            <a:pPr marL="0" indent="0">
              <a:buNone/>
            </a:pPr>
            <a:r>
              <a:rPr lang="nb-NO" sz="1200" dirty="0"/>
              <a:t> 'shell': u'bash',</a:t>
            </a:r>
          </a:p>
          <a:p>
            <a:pPr marL="0" indent="0">
              <a:buNone/>
            </a:pPr>
            <a:r>
              <a:rPr lang="nb-NO" sz="1200" dirty="0"/>
              <a:t> 'spread': u'AD_account,NIS_user@uio,exchange_acc@uio',</a:t>
            </a:r>
          </a:p>
          <a:p>
            <a:pPr marL="0" indent="0">
              <a:buNone/>
            </a:pPr>
            <a:r>
              <a:rPr lang="nb-NO" sz="1200" dirty="0"/>
              <a:t> 'uid': 194201,</a:t>
            </a:r>
          </a:p>
          <a:p>
            <a:pPr marL="0" indent="0">
              <a:buNone/>
            </a:pPr>
            <a:r>
              <a:rPr lang="nb-NO" sz="1200" dirty="0"/>
              <a:t> 'username': u'jbr'}</a:t>
            </a:r>
          </a:p>
        </p:txBody>
      </p:sp>
    </p:spTree>
    <p:extLst>
      <p:ext uri="{BB962C8B-B14F-4D97-AF65-F5344CB8AC3E}">
        <p14:creationId xmlns:p14="http://schemas.microsoft.com/office/powerpoint/2010/main" val="385842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Kildekode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https://github.com/unioslo/pybofh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488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133</Words>
  <Application>Microsoft Office PowerPoint</Application>
  <PresentationFormat>On-screen Show (16:10)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DejaVu Sans</vt:lpstr>
      <vt:lpstr>StarSymbol</vt:lpstr>
      <vt:lpstr>Symbol</vt:lpstr>
      <vt:lpstr>Times New Roman</vt:lpstr>
      <vt:lpstr>Wingdings</vt:lpstr>
      <vt:lpstr>ヒラギノ角ゴ Pro W3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Jonas Braathen</dc:creator>
  <dc:description/>
  <cp:lastModifiedBy>Jonas Braathen</cp:lastModifiedBy>
  <cp:revision>52</cp:revision>
  <dcterms:created xsi:type="dcterms:W3CDTF">2016-09-13T16:31:00Z</dcterms:created>
  <dcterms:modified xsi:type="dcterms:W3CDTF">2016-09-15T08:11:31Z</dcterms:modified>
  <dc:language>nb-NO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Universitetet i Oslo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(16:10)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