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4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SAPUiO</a:t>
            </a:r>
            <a:r>
              <a:rPr lang="nb-NO" dirty="0" smtClean="0"/>
              <a:t> WS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Meldinger / Uttrekk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59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32" y="2723515"/>
            <a:ext cx="5601335" cy="141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9060"/>
            <a:ext cx="9144000" cy="996968"/>
          </a:xfrm>
          <a:prstGeom prst="rect">
            <a:avLst/>
          </a:prstGeom>
        </p:spPr>
      </p:pic>
      <p:pic>
        <p:nvPicPr>
          <p:cNvPr id="1026" name="Picture 2" descr="M:\pc\Dokumenter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799"/>
            <a:ext cx="5058341" cy="343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pc\Dokumenter\Capture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38940"/>
            <a:ext cx="3477225" cy="344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0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Uttrekk</a:t>
            </a:r>
            <a:endParaRPr lang="nb-NO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00" y="2725200"/>
            <a:ext cx="4907280" cy="142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Uttrekk</a:t>
            </a:r>
            <a:endParaRPr lang="nb-NO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00" y="2725200"/>
            <a:ext cx="4910614" cy="142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Uttrekk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78902"/>
            <a:ext cx="4396402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M:\pc\Dokumenter\Capture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88375"/>
            <a:ext cx="4396402" cy="19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7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jsama\AppData\Local\Microsoft\Windows\INetCache\IE\2UB3S5ZD\icon_document_yellow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335" y="1922557"/>
            <a:ext cx="420556" cy="52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sama\AppData\Local\Microsoft\Windows\INetCache\IE\2UB3S5ZD\rodentia-icons_application-x-djvu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881" y="1902810"/>
            <a:ext cx="683849" cy="64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sama\AppData\Local\Microsoft\Windows\INetCache\IE\C8U4GN8G\sav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7" y="1938733"/>
            <a:ext cx="5905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219575" y="1676400"/>
            <a:ext cx="1028700" cy="1020762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schemeClr val="tx1"/>
                </a:solidFill>
              </a:rPr>
              <a:t>Konsument</a:t>
            </a:r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13" name="Letter"/>
          <p:cNvSpPr>
            <a:spLocks noEditPoints="1" noChangeArrowheads="1"/>
          </p:cNvSpPr>
          <p:nvPr/>
        </p:nvSpPr>
        <p:spPr bwMode="auto">
          <a:xfrm>
            <a:off x="1023937" y="1938733"/>
            <a:ext cx="609599" cy="414337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Konsum av meldinger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73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0" name="Oval 9"/>
          <p:cNvSpPr/>
          <p:nvPr/>
        </p:nvSpPr>
        <p:spPr>
          <a:xfrm>
            <a:off x="847724" y="1676400"/>
            <a:ext cx="962026" cy="9390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b="1" dirty="0" smtClean="0">
                <a:solidFill>
                  <a:schemeClr val="tx1"/>
                </a:solidFill>
              </a:rPr>
              <a:t>Message Broker</a:t>
            </a:r>
            <a:endParaRPr lang="nb-NO" sz="105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9861" y="4419600"/>
            <a:ext cx="1828800" cy="579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Cerebrum API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4185623" y="5410200"/>
            <a:ext cx="1057275" cy="990600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Lagring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32406" y="1691481"/>
            <a:ext cx="10668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SAP WS</a:t>
            </a:r>
            <a:endParaRPr lang="nb-NO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81200" y="2186781"/>
            <a:ext cx="16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437240" y="1930645"/>
            <a:ext cx="1496960" cy="8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628661" y="2399072"/>
            <a:ext cx="161033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Straight Arrow Connector 1026"/>
          <p:cNvCxnSpPr/>
          <p:nvPr/>
        </p:nvCxnSpPr>
        <p:spPr>
          <a:xfrm>
            <a:off x="4714261" y="28194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Arrow Connector 1034"/>
          <p:cNvCxnSpPr/>
          <p:nvPr/>
        </p:nvCxnSpPr>
        <p:spPr>
          <a:xfrm flipH="1">
            <a:off x="4714260" y="5105400"/>
            <a:ext cx="1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9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32084E-6 C 0.02153 0.00116 0.04115 0.00555 0.06233 0.00856 C 0.06754 0.01226 0.07153 0.01319 0.07744 0.01435 C 0.07883 0.02244 0.08247 0.02938 0.0849 0.03725 C 0.08872 0.04997 0.09289 0.06454 0.09896 0.07588 C 0.09983 0.0812 0.10244 0.09114 0.10435 0.096 C 0.10556 0.09901 0.10851 0.10456 0.10851 0.10456 C 0.11285 0.10317 0.11754 0.10317 0.12153 0.1004 C 0.12674 0.0967 0.13073 0.09369 0.13646 0.09184 C 0.14462 0.08629 0.15226 0.08004 0.16025 0.07449 C 0.17101 0.05274 0.18785 0.05136 0.20539 0.04742 C 0.21841 0.04442 0.23091 0.0421 0.2441 0.04025 C 0.2481 0.03887 0.25261 0.0391 0.25591 0.03586 C 0.2599 0.03193 0.26198 0.02591 0.26563 0.02152 C 0.26633 0.01967 0.26719 0.01781 0.26771 0.01573 C 0.26823 0.01342 0.26806 0.01088 0.26876 0.00856 C 0.26997 0.00509 0.27414 1.32084E-6 0.27622 -0.00277 C 0.28698 -0.00231 0.29775 -0.00208 0.30851 -0.00138 C 0.32014 -0.00069 0.31737 -0.00324 0.32153 0.00139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58316E-6 C 0.02292 -0.00601 0.02014 -0.00462 0.05486 -0.00717 C 0.0618 -0.01087 0.0691 -0.01203 0.07639 -0.01434 C 0.0941 -0.01989 0.11215 -0.02406 0.13003 -0.02868 C 0.13802 -0.03377 0.14583 -0.03331 0.15486 -0.03423 C 0.16684 -0.03678 0.17812 -0.04002 0.19028 -0.0414 C 0.20243 -0.04279 0.22691 -0.0458 0.22691 -0.0458 C 0.22951 -0.04696 0.23212 -0.04788 0.23437 -0.04996 C 0.23524 -0.05066 0.23559 -0.05228 0.23646 -0.05297 C 0.23854 -0.05436 0.24305 -0.05575 0.24305 -0.05575 C 0.25087 -0.06338 0.26684 -0.06153 0.27639 -0.06292 C 0.2842 -0.06407 0.28385 -0.06107 0.28385 -0.06592 " pathEditMode="relative" ptsTypes="fffffffffffA">
                                      <p:cBhvr>
                                        <p:cTn id="1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3 0.01967 C -0.02865 0.0273 -0.02587 0.0236 -0.03559 0.02684 C -0.03698 0.0273 -0.03993 0.02822 -0.03993 0.02846 C -0.04705 0.0347 -0.06024 0.03401 -0.06892 0.03701 C -0.11198 0.03655 -0.15504 0.03632 -0.19809 0.0354 C -0.21788 0.03493 -0.25712 0.02822 -0.25712 0.02846 C -0.26632 0.02221 -0.27483 0.01967 -0.28507 0.01967 " pathEditMode="relative" rAng="0" ptsTypes="ffffffA">
                                      <p:cBhvr>
                                        <p:cTn id="2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2 0.03955 C -0.0118 0.04534 -0.01423 0.05205 -0.01649 0.05829 C -0.01823 0.06315 -0.01805 0.06708 -0.02083 0.07125 C -0.02326 0.08119 -0.02743 0.09045 -0.03264 0.09831 C -0.03437 0.10085 -0.03663 0.10271 -0.03802 0.10548 C -0.04687 0.12422 -0.06944 0.13856 -0.08541 0.14272 C -0.09757 0.14897 -0.11041 0.1529 -0.12291 0.15845 C -0.12916 0.16401 -0.13732 0.16956 -0.14444 0.1728 C -0.14878 0.17858 -0.15364 0.18459 -0.15955 0.18714 C -0.16284 0.192 -0.16718 0.19639 -0.17135 0.20009 C -0.1743 0.20611 -0.17812 0.21096 -0.18211 0.21582 C -0.18507 0.22392 -0.18559 0.22623 -0.1908 0.23317 C -0.19392 0.23733 -0.19826 0.25191 -0.20034 0.25746 C -0.20225 0.26879 -0.20538 0.27874 -0.20677 0.29031 C -0.20607 0.30025 -0.2059 0.31043 -0.20468 0.32038 C -0.20364 0.32824 -0.19566 0.33264 -0.19184 0.33773 C -0.18489 0.34698 -0.1802 0.35878 -0.17343 0.3678 C -0.17066 0.3715 -0.16649 0.37173 -0.16284 0.37335 C -0.15694 0.3789 -0.15191 0.37821 -0.14444 0.37913 C -0.12725 0.37775 -0.11527 0.38098 -0.10156 0.37196 L 0.09966 0.37335 C 0.1467 0.3759 0.1165 0.3715 0.13716 0.38214 C 0.13785 0.38307 0.13855 0.38399 0.13941 0.38492 C 0.1408 0.38654 0.14236 0.38769 0.14375 0.38931 C 0.14566 0.39162 0.14914 0.39648 0.14914 0.39648 C 0.15504 0.42771 0.16111 0.46588 0.14254 0.48947 C 0.13993 0.50035 0.14271 0.49734 0.13507 0.49965 C 0.13212 0.50335 0.12865 0.50682 0.12535 0.5096 C 0.11789 0.51561 0.12674 0.5052 0.11893 0.51376 C 0.11598 0.517 0.11771 0.51677 0.11459 0.51955 C 0.10955 0.52417 0.104 0.52672 0.09844 0.52972 C 0.08386 0.5281 0.0691 0.52695 0.05452 0.52533 C 0.03924 0.51885 0.02848 0.52116 0.0092 0.51955 C 0.00174 0.51631 -0.00538 0.51677 -0.01336 0.51677 " pathEditMode="relative" ptsTypes="fffffffffffffffffffAfffffffffffffA">
                                      <p:cBhvr>
                                        <p:cTn id="27" dur="5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Teknologi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SAP ERP</a:t>
            </a:r>
          </a:p>
          <a:p>
            <a:r>
              <a:rPr lang="nb-NO" dirty="0" smtClean="0"/>
              <a:t>SAP Gateway</a:t>
            </a:r>
          </a:p>
          <a:p>
            <a:r>
              <a:rPr lang="nb-NO" dirty="0" err="1" smtClean="0"/>
              <a:t>RabbitMQ</a:t>
            </a:r>
            <a:endParaRPr lang="nb-NO" dirty="0" smtClean="0"/>
          </a:p>
          <a:p>
            <a:r>
              <a:rPr lang="nb-NO" dirty="0" err="1" smtClean="0"/>
              <a:t>Tyk</a:t>
            </a:r>
            <a:endParaRPr lang="nb-NO" dirty="0" smtClean="0"/>
          </a:p>
          <a:p>
            <a:r>
              <a:rPr lang="nb-NO" dirty="0" smtClean="0"/>
              <a:t>Python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22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Demo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12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30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SAPUiO WS</vt:lpstr>
      <vt:lpstr>Meldinger</vt:lpstr>
      <vt:lpstr>Meldinger</vt:lpstr>
      <vt:lpstr>Uttrekk</vt:lpstr>
      <vt:lpstr>Uttrekk</vt:lpstr>
      <vt:lpstr>Uttrekk</vt:lpstr>
      <vt:lpstr>Konsum av meldinger</vt:lpstr>
      <vt:lpstr>Teknologi</vt:lpstr>
      <vt:lpstr>Demo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SAPUiO WS</dc:title>
  <dc:creator>Raymond Qian</dc:creator>
  <cp:lastModifiedBy>"jsama"</cp:lastModifiedBy>
  <cp:revision>21</cp:revision>
  <dcterms:created xsi:type="dcterms:W3CDTF">2006-08-16T00:00:00Z</dcterms:created>
  <dcterms:modified xsi:type="dcterms:W3CDTF">2016-09-13T11:32:24Z</dcterms:modified>
</cp:coreProperties>
</file>