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3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13F7A-296A-4805-B1A5-4176A0A8DBB7}" type="datetimeFigureOut">
              <a:rPr lang="nb-NO" smtClean="0"/>
              <a:t>25.04.2019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D31D6-0CA7-459E-AF68-0506C4605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319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56BD-FA2C-495A-AEB9-94CE09459175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822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4CF-E4DF-43D3-AD66-488230A1DF59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58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3A1F-AAB3-432C-BB8C-58674E8F22BA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606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7A72-BD35-45C8-9231-D2A2F015D238}" type="datetime1">
              <a:rPr lang="nb-NO" smtClean="0"/>
              <a:t>25.04.2019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2164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12" y="1483178"/>
            <a:ext cx="6543738" cy="90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10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36AC-3806-4E24-9D95-AC41E47604BA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3" y="230188"/>
            <a:ext cx="1407961" cy="21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8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212D-64B0-48BA-9966-3440B8E09AD4}" type="datetime1">
              <a:rPr lang="nb-NO" smtClean="0"/>
              <a:t>25.04.2019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494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C98F-DE2F-43E1-A05C-7AD1C824CF55}" type="datetime1">
              <a:rPr lang="nb-NO" smtClean="0"/>
              <a:t>25.04.2019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8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DDD3-B022-4C3A-BBFA-7DEC41BE6AAB}" type="datetime1">
              <a:rPr lang="nb-NO" smtClean="0"/>
              <a:t>25.04.2019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453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A8-6561-4255-8DB4-CDF0CE62151A}" type="datetime1">
              <a:rPr lang="nb-NO" smtClean="0"/>
              <a:t>25.04.2019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79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5804-1E47-476E-B92E-5A43063F4753}" type="datetime1">
              <a:rPr lang="nb-NO" smtClean="0"/>
              <a:t>25.04.2019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706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F813-DE6F-4EE1-BA06-F1C1AE76BB20}" type="datetime1">
              <a:rPr lang="nb-NO" smtClean="0"/>
              <a:t>25.04.2019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01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D8E2-0166-419B-8191-1B4A44491FCC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AE1A-10F9-45A7-B042-41F410F62B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525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it.uio.no/om/tjenestegrupper/cerebrum/rapporter/2019/2019-02-02-avviksrapport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800" b="1" dirty="0" smtClean="0"/>
              <a:t>Overvåkning </a:t>
            </a:r>
            <a:r>
              <a:rPr lang="nb-NO" sz="4800" b="1" dirty="0"/>
              <a:t>av Cerebrum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15123"/>
            <a:ext cx="10515600" cy="1374527"/>
          </a:xfrm>
        </p:spPr>
        <p:txBody>
          <a:bodyPr/>
          <a:lstStyle/>
          <a:p>
            <a:r>
              <a:rPr lang="nb-NO" dirty="0" smtClean="0"/>
              <a:t>Cerebrum-seminar 2019</a:t>
            </a:r>
          </a:p>
          <a:p>
            <a:endParaRPr lang="nb-NO" dirty="0"/>
          </a:p>
          <a:p>
            <a:r>
              <a:rPr lang="nb-NO" dirty="0" smtClean="0"/>
              <a:t>Kai Vaade, Cerebrum-Drift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23E6-44A8-4461-806B-A98996CDC96B}" type="datetime1">
              <a:rPr lang="nb-NO" smtClean="0"/>
              <a:t>25.04.2019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32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Overvåking av Cerebrum (hovedsakelig fra et drifts-perspektiv)</a:t>
            </a:r>
          </a:p>
          <a:p>
            <a:r>
              <a:rPr lang="nb-NO" dirty="0" smtClean="0"/>
              <a:t>Eksempel på avvik i Cerebrum, 2. </a:t>
            </a:r>
            <a:r>
              <a:rPr lang="nb-NO" dirty="0" err="1" smtClean="0"/>
              <a:t>feb</a:t>
            </a:r>
            <a:r>
              <a:rPr lang="nb-NO" dirty="0" smtClean="0"/>
              <a:t> 2019.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36AC-3806-4E24-9D95-AC41E47604BA}" type="datetime1">
              <a:rPr lang="nb-NO" smtClean="0"/>
              <a:t>26.04.2019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/>
              <a:t>Overvåkning av </a:t>
            </a:r>
            <a:r>
              <a:rPr lang="nb-NO" sz="3600" b="1" dirty="0" smtClean="0"/>
              <a:t>Cerebrum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har vi oversikt over at ting fungerer slik de skal?</a:t>
            </a:r>
            <a:br>
              <a:rPr lang="nb-NO" dirty="0"/>
            </a:br>
            <a:r>
              <a:rPr lang="nb-NO" dirty="0"/>
              <a:t>Hvordan oppdager USIT problemer</a:t>
            </a:r>
            <a:r>
              <a:rPr lang="nb-NO" dirty="0" smtClean="0"/>
              <a:t>?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Er overvåkingen god nok? </a:t>
            </a:r>
          </a:p>
          <a:p>
            <a:r>
              <a:rPr lang="nb-NO" dirty="0" smtClean="0"/>
              <a:t>Overvåkes av </a:t>
            </a:r>
            <a:r>
              <a:rPr lang="nb-NO" dirty="0" err="1" smtClean="0"/>
              <a:t>ukevakt</a:t>
            </a:r>
            <a:r>
              <a:rPr lang="nb-NO" dirty="0" smtClean="0"/>
              <a:t> i kjernetid; </a:t>
            </a:r>
            <a:r>
              <a:rPr lang="nb-NO" dirty="0" err="1"/>
              <a:t>kl</a:t>
            </a:r>
            <a:r>
              <a:rPr lang="nb-NO" dirty="0"/>
              <a:t> 09:00 - 14:30. </a:t>
            </a:r>
            <a:r>
              <a:rPr lang="nb-NO" dirty="0" err="1"/>
              <a:t>Ukevakt</a:t>
            </a:r>
            <a:r>
              <a:rPr lang="nb-NO" dirty="0"/>
              <a:t>-ordning; én person har ansvar for å følge </a:t>
            </a:r>
            <a:r>
              <a:rPr lang="nb-NO" dirty="0" smtClean="0"/>
              <a:t>med. Utenfor </a:t>
            </a:r>
            <a:r>
              <a:rPr lang="nb-NO" dirty="0"/>
              <a:t>kjernetid vil det </a:t>
            </a:r>
            <a:r>
              <a:rPr lang="nb-NO" dirty="0" smtClean="0"/>
              <a:t>variere når </a:t>
            </a:r>
            <a:r>
              <a:rPr lang="nb-NO" dirty="0"/>
              <a:t>feil fanges opp.</a:t>
            </a:r>
          </a:p>
          <a:p>
            <a:r>
              <a:rPr lang="nb-NO" dirty="0"/>
              <a:t>Prøver å være proaktiv i stedet for reaktiv, men det er mange forskjellige integrasjoner og utfordring i at det er mye automatikk, integrasjoner, data som ikke lett å teste...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808-399E-4521-BBD2-04C03FA33F64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25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sz="4000" b="1" dirty="0"/>
              <a:t>Konfigurasjons- og kodeendringer legges ut i Produksjon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a)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Konfigurasjonsendringer gjøres hovedsakelig av </a:t>
            </a:r>
            <a:r>
              <a:rPr lang="nb-NO" dirty="0" smtClean="0"/>
              <a:t>Drift.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b)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Kodeendringer uføres av utvikler, testes lokalt</a:t>
            </a:r>
            <a:br>
              <a:rPr lang="nb-NO" dirty="0"/>
            </a:br>
            <a:r>
              <a:rPr lang="nb-NO" dirty="0"/>
              <a:t>- Godkjennes av én eller flere utviklere</a:t>
            </a:r>
            <a:br>
              <a:rPr lang="nb-NO" dirty="0"/>
            </a:br>
            <a:r>
              <a:rPr lang="nb-NO" dirty="0"/>
              <a:t>- Prodsettes av </a:t>
            </a:r>
            <a:r>
              <a:rPr lang="nb-NO" dirty="0" smtClean="0"/>
              <a:t>utvikler</a:t>
            </a:r>
          </a:p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r>
              <a:rPr lang="nb-NO" dirty="0"/>
              <a:t>I koden kan det legges inn sjekker på at resultat ser riktig ut, men vanskelig å sjekke for alt som kan skje.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36AC-3806-4E24-9D95-AC41E47604BA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18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12250"/>
            <a:ext cx="10515600" cy="1078438"/>
          </a:xfrm>
        </p:spPr>
        <p:txBody>
          <a:bodyPr>
            <a:normAutofit fontScale="90000"/>
          </a:bodyPr>
          <a:lstStyle/>
          <a:p>
            <a:r>
              <a:rPr lang="nb-NO" sz="4000" b="1" dirty="0"/>
              <a:t>De ulike overvåkingskanaler vi har på kode i Produksjon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1" dirty="0"/>
              <a:t>RT</a:t>
            </a:r>
          </a:p>
          <a:p>
            <a:pPr marL="0" indent="0">
              <a:buNone/>
            </a:pPr>
            <a:r>
              <a:rPr lang="nb-NO" dirty="0" err="1" smtClean="0"/>
              <a:t>Ticketbasert</a:t>
            </a:r>
            <a:r>
              <a:rPr lang="nb-NO" dirty="0" smtClean="0"/>
              <a:t> </a:t>
            </a:r>
            <a:r>
              <a:rPr lang="nb-NO" dirty="0"/>
              <a:t>system hvor brukere melder inn problemer/utfordringer (reaktivt)</a:t>
            </a:r>
            <a:br>
              <a:rPr lang="nb-NO" dirty="0"/>
            </a:br>
            <a:endParaRPr lang="nb-NO" dirty="0" smtClean="0"/>
          </a:p>
          <a:p>
            <a:r>
              <a:rPr lang="nb-NO" b="1" dirty="0" smtClean="0"/>
              <a:t>Mattermost</a:t>
            </a:r>
            <a:endParaRPr lang="nb-NO" b="1" dirty="0"/>
          </a:p>
          <a:p>
            <a:pPr marL="0" indent="0">
              <a:buNone/>
            </a:pPr>
            <a:r>
              <a:rPr lang="nb-NO" dirty="0"/>
              <a:t>Lynmeldinger mellom </a:t>
            </a:r>
            <a:r>
              <a:rPr lang="nb-NO" dirty="0" smtClean="0"/>
              <a:t>IT-ansatte </a:t>
            </a:r>
            <a:r>
              <a:rPr lang="nb-NO" dirty="0"/>
              <a:t>ved UiO (har overtatt etter XMPP).</a:t>
            </a:r>
            <a:br>
              <a:rPr lang="nb-NO" dirty="0"/>
            </a:br>
            <a:r>
              <a:rPr lang="nb-NO" dirty="0"/>
              <a:t>- Varslinger mellom utviklerne og </a:t>
            </a:r>
            <a:r>
              <a:rPr lang="nb-NO" dirty="0" err="1"/>
              <a:t>drifterne</a:t>
            </a:r>
            <a:r>
              <a:rPr lang="nb-NO" dirty="0"/>
              <a:t>, og også med driftssentret samt øvrige </a:t>
            </a:r>
            <a:r>
              <a:rPr lang="nb-NO" dirty="0" smtClean="0"/>
              <a:t>UiO-brukere.</a:t>
            </a:r>
            <a:br>
              <a:rPr lang="nb-NO" dirty="0" smtClean="0"/>
            </a:br>
            <a:endParaRPr lang="nb-NO" dirty="0" smtClean="0"/>
          </a:p>
          <a:p>
            <a:r>
              <a:rPr lang="nb-NO" b="1" dirty="0" err="1"/>
              <a:t>Zabbix</a:t>
            </a:r>
            <a:endParaRPr lang="nb-NO" b="1" dirty="0"/>
          </a:p>
          <a:p>
            <a:pPr marL="0" indent="0">
              <a:buNone/>
            </a:pPr>
            <a:r>
              <a:rPr lang="nb-NO" dirty="0" err="1" smtClean="0"/>
              <a:t>Monitoreringssystem</a:t>
            </a:r>
            <a:r>
              <a:rPr lang="nb-NO" dirty="0" smtClean="0"/>
              <a:t> </a:t>
            </a:r>
            <a:r>
              <a:rPr lang="nb-NO" dirty="0"/>
              <a:t>hvor man kan kjøre tester nesten på hva som helst, og sette opp alarmer (e-mail, ELK, Jabber, Mattermost, SMS)</a:t>
            </a:r>
            <a:br>
              <a:rPr lang="nb-NO" dirty="0"/>
            </a:br>
            <a:r>
              <a:rPr lang="nb-NO" dirty="0"/>
              <a:t>Oppgradert til </a:t>
            </a:r>
            <a:r>
              <a:rPr lang="nb-NO" dirty="0" err="1"/>
              <a:t>ver</a:t>
            </a:r>
            <a:r>
              <a:rPr lang="nb-NO" dirty="0"/>
              <a:t>. 4.0 den 5. mars - mistet </a:t>
            </a:r>
            <a:r>
              <a:rPr lang="nb-NO" dirty="0" err="1"/>
              <a:t>dashboard</a:t>
            </a:r>
            <a:r>
              <a:rPr lang="nb-NO" dirty="0"/>
              <a:t>, bør opprettes igjen.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36AC-3806-4E24-9D95-AC41E47604BA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2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/>
              <a:t>De ulike overvåkingskanaler vi har på kode i </a:t>
            </a:r>
            <a:r>
              <a:rPr lang="nb-NO" sz="3600" b="1" dirty="0" smtClean="0"/>
              <a:t>Produksjon (forts)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 err="1" smtClean="0"/>
              <a:t>Zabbix</a:t>
            </a:r>
            <a:r>
              <a:rPr lang="nb-NO" b="1" dirty="0" smtClean="0"/>
              <a:t> (forts)</a:t>
            </a:r>
          </a:p>
          <a:p>
            <a:pPr marL="0" indent="0">
              <a:buNone/>
            </a:pPr>
            <a:r>
              <a:rPr lang="nb-NO" dirty="0"/>
              <a:t>Utover en </a:t>
            </a:r>
            <a:r>
              <a:rPr lang="nb-NO" dirty="0" err="1"/>
              <a:t>basic</a:t>
            </a:r>
            <a:r>
              <a:rPr lang="nb-NO" dirty="0"/>
              <a:t> overvåkning (</a:t>
            </a:r>
            <a:r>
              <a:rPr lang="nb-NO" dirty="0" err="1"/>
              <a:t>load</a:t>
            </a:r>
            <a:r>
              <a:rPr lang="nb-NO" dirty="0"/>
              <a:t>, disk, </a:t>
            </a:r>
            <a:r>
              <a:rPr lang="nb-NO" dirty="0" err="1"/>
              <a:t>cpu</a:t>
            </a:r>
            <a:r>
              <a:rPr lang="nb-NO" dirty="0"/>
              <a:t> </a:t>
            </a:r>
            <a:r>
              <a:rPr lang="nb-NO" dirty="0" err="1"/>
              <a:t>etc</a:t>
            </a:r>
            <a:r>
              <a:rPr lang="nb-NO" dirty="0"/>
              <a:t>) av servere er det satt opp alarmer på:</a:t>
            </a:r>
            <a:br>
              <a:rPr lang="nb-NO" dirty="0"/>
            </a:br>
            <a:r>
              <a:rPr lang="nb-NO" u="sng" dirty="0"/>
              <a:t>Felles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bofhd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job_runner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antall filer i </a:t>
            </a:r>
            <a:r>
              <a:rPr lang="nb-NO" dirty="0" err="1"/>
              <a:t>job_runner</a:t>
            </a:r>
            <a:r>
              <a:rPr lang="nb-NO" dirty="0"/>
              <a:t> </a:t>
            </a:r>
            <a:r>
              <a:rPr lang="nb-NO" dirty="0" err="1"/>
              <a:t>directory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antall filer eldre enn 2 år</a:t>
            </a:r>
            <a:br>
              <a:rPr lang="nb-NO" dirty="0"/>
            </a:br>
            <a:r>
              <a:rPr lang="nb-NO" u="sng" dirty="0"/>
              <a:t>UiO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consumer_SAP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exchange_daemon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radius-karantene-fil</a:t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git</a:t>
            </a:r>
            <a:r>
              <a:rPr lang="nb-NO" dirty="0"/>
              <a:t> (</a:t>
            </a:r>
            <a:r>
              <a:rPr lang="nb-NO" dirty="0" err="1"/>
              <a:t>versjonering</a:t>
            </a:r>
            <a:r>
              <a:rPr lang="nb-NO" dirty="0"/>
              <a:t> av cerebrum-koden)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36AC-3806-4E24-9D95-AC41E47604BA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2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/>
              <a:t>De ulike overvåkingskanaler vi har på kode i Produksjon (forts)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 err="1"/>
              <a:t>Sentry</a:t>
            </a:r>
            <a:endParaRPr lang="nb-NO" b="1" dirty="0"/>
          </a:p>
          <a:p>
            <a:pPr marL="0" indent="0">
              <a:buNone/>
            </a:pPr>
            <a:r>
              <a:rPr lang="nb-NO" dirty="0" smtClean="0"/>
              <a:t>Akkumulerer opp feil i Cerebrum. Har </a:t>
            </a:r>
            <a:r>
              <a:rPr lang="nb-NO" dirty="0"/>
              <a:t>erstattet gammelt "system" der cerebrum-feil i logger ble sendt ut på e-post.</a:t>
            </a:r>
            <a:br>
              <a:rPr lang="nb-NO" dirty="0"/>
            </a:br>
            <a:r>
              <a:rPr lang="nb-NO" dirty="0"/>
              <a:t>Ingen alarmer, må sjekkes manuelt.</a:t>
            </a:r>
            <a:br>
              <a:rPr lang="nb-NO" dirty="0"/>
            </a:br>
            <a:r>
              <a:rPr lang="nb-NO" dirty="0"/>
              <a:t>Generell overblikk og søk etter nøkkelord slik som: </a:t>
            </a:r>
            <a:r>
              <a:rPr lang="nb-NO" dirty="0" err="1"/>
              <a:t>too</a:t>
            </a:r>
            <a:r>
              <a:rPr lang="nb-NO" dirty="0"/>
              <a:t> </a:t>
            </a:r>
            <a:r>
              <a:rPr lang="nb-NO" dirty="0" err="1"/>
              <a:t>many</a:t>
            </a:r>
            <a:r>
              <a:rPr lang="nb-NO" dirty="0"/>
              <a:t>, </a:t>
            </a:r>
            <a:r>
              <a:rPr lang="nb-NO" dirty="0" err="1"/>
              <a:t>failed</a:t>
            </a:r>
            <a:r>
              <a:rPr lang="nb-NO" dirty="0"/>
              <a:t> </a:t>
            </a:r>
            <a:r>
              <a:rPr lang="nb-NO" dirty="0" err="1"/>
              <a:t>processing</a:t>
            </a:r>
            <a:r>
              <a:rPr lang="nb-NO" dirty="0"/>
              <a:t>, person, </a:t>
            </a:r>
            <a:r>
              <a:rPr lang="nb-NO" dirty="0" err="1"/>
              <a:t>similarsizewriter</a:t>
            </a:r>
            <a:r>
              <a:rPr lang="nb-NO" dirty="0"/>
              <a:t>, manual </a:t>
            </a:r>
            <a:r>
              <a:rPr lang="nb-NO" dirty="0" err="1"/>
              <a:t>intervention</a:t>
            </a:r>
            <a:r>
              <a:rPr lang="nb-NO" dirty="0"/>
              <a:t>, multiple, </a:t>
            </a:r>
            <a:r>
              <a:rPr lang="nb-NO" dirty="0" err="1"/>
              <a:t>exit_code</a:t>
            </a:r>
            <a:r>
              <a:rPr lang="nb-NO" dirty="0"/>
              <a:t>=1, </a:t>
            </a:r>
            <a:r>
              <a:rPr lang="nb-NO" dirty="0" smtClean="0"/>
              <a:t>etc.</a:t>
            </a:r>
            <a:br>
              <a:rPr lang="nb-NO" dirty="0" smtClean="0"/>
            </a:br>
            <a:endParaRPr lang="nb-NO" dirty="0" smtClean="0"/>
          </a:p>
          <a:p>
            <a:r>
              <a:rPr lang="nb-NO" b="1" dirty="0" smtClean="0"/>
              <a:t>ELK </a:t>
            </a:r>
            <a:r>
              <a:rPr lang="nb-NO" b="1" dirty="0"/>
              <a:t>- </a:t>
            </a:r>
            <a:r>
              <a:rPr lang="nb-NO" b="1" dirty="0" err="1"/>
              <a:t>Elasticsearch</a:t>
            </a:r>
            <a:r>
              <a:rPr lang="nb-NO" b="1" dirty="0"/>
              <a:t> </a:t>
            </a:r>
            <a:r>
              <a:rPr lang="nb-NO" b="1" dirty="0" err="1"/>
              <a:t>Logstash</a:t>
            </a:r>
            <a:r>
              <a:rPr lang="nb-NO" b="1" dirty="0"/>
              <a:t> og </a:t>
            </a:r>
            <a:r>
              <a:rPr lang="nb-NO" b="1" dirty="0" err="1"/>
              <a:t>Kibana</a:t>
            </a:r>
            <a:endParaRPr lang="nb-NO" b="1" dirty="0"/>
          </a:p>
          <a:p>
            <a:pPr marL="0" indent="0">
              <a:buNone/>
            </a:pPr>
            <a:r>
              <a:rPr lang="nb-NO" dirty="0"/>
              <a:t>ELK brukes til mottak, prosessering, lagring, analyse og visualisering av </a:t>
            </a:r>
            <a:r>
              <a:rPr lang="nb-NO" dirty="0" smtClean="0"/>
              <a:t>loggdata. Vi </a:t>
            </a:r>
            <a:r>
              <a:rPr lang="nb-NO" dirty="0"/>
              <a:t>har brukt mye ressurser på å sette opp ELK, men bruker det </a:t>
            </a:r>
            <a:r>
              <a:rPr lang="nb-NO" dirty="0" smtClean="0"/>
              <a:t>kanskje i for liten </a:t>
            </a:r>
            <a:r>
              <a:rPr lang="nb-NO" dirty="0"/>
              <a:t>grad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36AC-3806-4E24-9D95-AC41E47604BA}" type="datetime1">
              <a:rPr lang="nb-NO" smtClean="0"/>
              <a:t>25.04.2019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10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/>
              <a:t>Eksempel på avvik i Cerebrum, 2</a:t>
            </a:r>
            <a:r>
              <a:rPr lang="nb-NO" sz="3600" b="1" dirty="0"/>
              <a:t>. februar 2019</a:t>
            </a:r>
            <a:br>
              <a:rPr lang="nb-NO" sz="3600" b="1" dirty="0"/>
            </a:b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87824" cy="4351338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>
                <a:hlinkClick r:id="rId2"/>
              </a:rPr>
              <a:t>Avviksrapport</a:t>
            </a:r>
            <a:r>
              <a:rPr lang="nb-NO" dirty="0"/>
              <a:t> </a:t>
            </a:r>
            <a:r>
              <a:rPr lang="nb-NO" dirty="0" smtClean="0"/>
              <a:t>(Cerebrum fjernet </a:t>
            </a:r>
            <a:r>
              <a:rPr lang="nb-NO" dirty="0" err="1" smtClean="0"/>
              <a:t>fnr</a:t>
            </a:r>
            <a:r>
              <a:rPr lang="nb-NO" dirty="0" smtClean="0"/>
              <a:t>, studenter mistet tilgang).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b="1" dirty="0" smtClean="0"/>
              <a:t>Problem </a:t>
            </a:r>
            <a:r>
              <a:rPr lang="nb-NO" b="1" dirty="0"/>
              <a:t>oppdages</a:t>
            </a:r>
            <a:r>
              <a:rPr lang="nb-NO" dirty="0"/>
              <a:t> IT-drift hos Høgskolen i Østfold (</a:t>
            </a:r>
            <a:r>
              <a:rPr lang="nb-NO" dirty="0" err="1"/>
              <a:t>HiØ</a:t>
            </a:r>
            <a:r>
              <a:rPr lang="nb-NO" dirty="0"/>
              <a:t>) merker at overførte filer fra Cerebrum (LDAP og ABC) har blitt markant mindre, og sender e-post til Cerebrum-drift om problemet (RT-sak).</a:t>
            </a:r>
          </a:p>
          <a:p>
            <a:r>
              <a:rPr lang="nb-NO" b="1" dirty="0"/>
              <a:t>Tiltak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- USIT </a:t>
            </a:r>
            <a:r>
              <a:rPr lang="nb-NO" dirty="0"/>
              <a:t>hjemmevakt har opprettet en egen kanal på Mattermost for intern koordinering ved slike større hendelser</a:t>
            </a:r>
            <a:r>
              <a:rPr lang="nb-NO" dirty="0" smtClean="0"/>
              <a:t>. </a:t>
            </a:r>
            <a:r>
              <a:rPr lang="nb-NO" dirty="0" smtClean="0">
                <a:solidFill>
                  <a:schemeClr val="accent6"/>
                </a:solidFill>
              </a:rPr>
              <a:t>[</a:t>
            </a:r>
            <a:r>
              <a:rPr lang="nb-NO" dirty="0">
                <a:solidFill>
                  <a:schemeClr val="accent6"/>
                </a:solidFill>
              </a:rPr>
              <a:t>Gjort</a:t>
            </a:r>
            <a:r>
              <a:rPr lang="nb-NO" dirty="0" smtClean="0">
                <a:solidFill>
                  <a:schemeClr val="accent6"/>
                </a:solidFill>
              </a:rPr>
              <a:t>]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- USIT </a:t>
            </a:r>
            <a:r>
              <a:rPr lang="nb-NO" dirty="0"/>
              <a:t>reviderer prodsettingsrutinene for Cerebrum slik at det blir tydeligere hvordan en endring må testes før den settes i produksjon</a:t>
            </a:r>
            <a:r>
              <a:rPr lang="nb-NO" dirty="0" smtClean="0"/>
              <a:t>.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[Under arbeid]</a:t>
            </a:r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nb-NO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/>
              <a:t>-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nb-NO" dirty="0" smtClean="0"/>
              <a:t>USIT </a:t>
            </a:r>
            <a:r>
              <a:rPr lang="nb-NO" dirty="0"/>
              <a:t>reviderer interne rutiner for varsling ved uforutsette hendelser for </a:t>
            </a:r>
            <a:r>
              <a:rPr lang="nb-NO" dirty="0" smtClean="0"/>
              <a:t>Cerebrum. </a:t>
            </a:r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[Under arbeid]</a:t>
            </a:r>
            <a:br>
              <a:rPr lang="nb-NO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/>
              <a:t>-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nb-NO" dirty="0" smtClean="0"/>
              <a:t>USIT </a:t>
            </a:r>
            <a:r>
              <a:rPr lang="nb-NO" dirty="0"/>
              <a:t>vurderer hvilke automatiske varsler som kan settes opp for å oppdage om noe lignende skjer igjen</a:t>
            </a:r>
            <a:r>
              <a:rPr lang="nb-NO" dirty="0" smtClean="0"/>
              <a:t>.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[La </a:t>
            </a:r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oss begynne med dette nå, kom med innspill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!]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- USIT </a:t>
            </a:r>
            <a:r>
              <a:rPr lang="nb-NO" dirty="0"/>
              <a:t>forbedrer loggingen, så den inneholder relevant informasjon, og med riktig loggnivå</a:t>
            </a:r>
            <a:r>
              <a:rPr lang="nb-NO" dirty="0" smtClean="0"/>
              <a:t>. </a:t>
            </a:r>
            <a:r>
              <a:rPr lang="nb-NO" dirty="0" smtClean="0">
                <a:solidFill>
                  <a:srgbClr val="FF0000"/>
                </a:solidFill>
              </a:rPr>
              <a:t>[Utviklingsjobb</a:t>
            </a:r>
            <a:r>
              <a:rPr lang="nb-NO" dirty="0">
                <a:solidFill>
                  <a:srgbClr val="FF0000"/>
                </a:solidFill>
              </a:rPr>
              <a:t>, står i </a:t>
            </a:r>
            <a:r>
              <a:rPr lang="nb-NO" dirty="0" smtClean="0">
                <a:solidFill>
                  <a:srgbClr val="FF0000"/>
                </a:solidFill>
              </a:rPr>
              <a:t>kø]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36AC-3806-4E24-9D95-AC41E47604BA}" type="datetime1">
              <a:rPr lang="nb-NO" smtClean="0"/>
              <a:t>26.04.2019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AE1A-10F9-45A7-B042-41F410F62B10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81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it-mal-2017.pptx" id="{4D8AAC25-72BE-46AC-A1A8-86EBA1AAC0DF}" vid="{3E146658-F628-4567-8F8B-52A6BF9862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usit-mal-2017</Template>
  <TotalTime>1250</TotalTime>
  <Words>180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Overvåkning av Cerebrum</vt:lpstr>
      <vt:lpstr>Agenda</vt:lpstr>
      <vt:lpstr>Overvåkning av Cerebrum</vt:lpstr>
      <vt:lpstr>Konfigurasjons- og kodeendringer legges ut i Produksjon </vt:lpstr>
      <vt:lpstr>De ulike overvåkingskanaler vi har på kode i Produksjon </vt:lpstr>
      <vt:lpstr>De ulike overvåkingskanaler vi har på kode i Produksjon (forts)</vt:lpstr>
      <vt:lpstr>De ulike overvåkingskanaler vi har på kode i Produksjon (forts)</vt:lpstr>
      <vt:lpstr>Eksempel på avvik i Cerebrum, 2. februar 2019 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Overvåkning av Cerebrum</dc:title>
  <dc:creator>Kai Vaade</dc:creator>
  <cp:lastModifiedBy>Kai Vaade</cp:lastModifiedBy>
  <cp:revision>11</cp:revision>
  <dcterms:created xsi:type="dcterms:W3CDTF">2019-04-25T11:32:53Z</dcterms:created>
  <dcterms:modified xsi:type="dcterms:W3CDTF">2019-04-26T08:23:10Z</dcterms:modified>
</cp:coreProperties>
</file>