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5" r:id="rId2"/>
    <p:sldId id="292" r:id="rId3"/>
    <p:sldId id="293" r:id="rId4"/>
    <p:sldId id="294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70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C2B2C-82D1-44F1-BA9F-D941EE12D711}" type="datetimeFigureOut">
              <a:rPr lang="nb-NO" smtClean="0"/>
              <a:t>04.07.2017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D1CE1-88FE-454B-A687-7BAF19227E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924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04.07.2017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40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04.07.2017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95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04.07.2017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298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04.07.2017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033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04.07.2017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783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04.07.2017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78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04.07.2017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782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04.07.2017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68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04.07.2017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225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04.07.2017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012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7C5B-2745-4E1D-B99E-ADCE118015D7}" type="datetimeFigureOut">
              <a:rPr lang="nb-NO" smtClean="0"/>
              <a:t>04.07.2017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168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07C5B-2745-4E1D-B99E-ADCE118015D7}" type="datetimeFigureOut">
              <a:rPr lang="nb-NO" smtClean="0"/>
              <a:t>04.07.2017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7AF7D-121D-417A-B311-87A5A9E6BB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720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nb-NO" sz="3600" dirty="0" smtClean="0"/>
              <a:t>Håndtering av objekter som </a:t>
            </a:r>
            <a:br>
              <a:rPr lang="nb-NO" sz="3600" dirty="0" smtClean="0"/>
            </a:br>
            <a:r>
              <a:rPr lang="nb-NO" sz="3600" dirty="0" smtClean="0"/>
              <a:t>ikke er fysisk separerte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nb-NO" sz="2800" dirty="0" smtClean="0"/>
              <a:t>Innblandinger og andre tilfeller som er registrert som flere objekter, men som ikke er fysisk separerte må håndteres som en gruppe objekter i magasinet og ikke som separate objekter</a:t>
            </a:r>
          </a:p>
          <a:p>
            <a:r>
              <a:rPr lang="nb-NO" sz="2800" dirty="0" smtClean="0"/>
              <a:t>Disse objektene vil ha referanse til ett </a:t>
            </a:r>
            <a:r>
              <a:rPr lang="nb-NO" sz="2800" dirty="0" err="1" smtClean="0"/>
              <a:t>hovedobjekt</a:t>
            </a:r>
            <a:endParaRPr lang="nb-NO" sz="2800" dirty="0" smtClean="0"/>
          </a:p>
          <a:p>
            <a:r>
              <a:rPr lang="nb-NO" sz="2800" dirty="0" smtClean="0"/>
              <a:t>Vi foreslår at kun </a:t>
            </a:r>
            <a:r>
              <a:rPr lang="nb-NO" sz="2800" dirty="0" err="1" smtClean="0"/>
              <a:t>hovedobjektet</a:t>
            </a:r>
            <a:r>
              <a:rPr lang="nb-NO" sz="2800" dirty="0" smtClean="0"/>
              <a:t> kan flyttes eller legges til plukkliste, og at systemet sørger for at alle objekter som refererer til samme </a:t>
            </a:r>
            <a:r>
              <a:rPr lang="nb-NO" sz="2800" dirty="0" err="1" smtClean="0"/>
              <a:t>hovedobjekt</a:t>
            </a:r>
            <a:r>
              <a:rPr lang="nb-NO" sz="2800" dirty="0" smtClean="0"/>
              <a:t> flyttes i samme operasjon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81372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nb-NO" sz="3600" dirty="0" smtClean="0"/>
              <a:t>Liste med objekter i magasinet</a:t>
            </a:r>
            <a:endParaRPr lang="nb-NO" sz="36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889050" y="1700808"/>
            <a:ext cx="7211342" cy="3535407"/>
            <a:chOff x="675022" y="2420888"/>
            <a:chExt cx="7569386" cy="383962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683568" y="2709941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683568" y="3069981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683568" y="3430021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83568" y="3790061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3568" y="2433670"/>
              <a:ext cx="9476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b="1" dirty="0" err="1" smtClean="0"/>
                <a:t>Museumsnr</a:t>
              </a:r>
              <a:endParaRPr lang="nb-NO" sz="12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03862" y="2426915"/>
              <a:ext cx="4235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b="1" dirty="0" err="1" smtClean="0"/>
                <a:t>Unr</a:t>
              </a:r>
              <a:endParaRPr lang="nb-NO" sz="12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43808" y="2420888"/>
              <a:ext cx="11371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b="1" dirty="0" smtClean="0"/>
                <a:t>Term/Artsnavn</a:t>
              </a:r>
              <a:endParaRPr lang="nb-NO" sz="1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92051" y="2750207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C10001</a:t>
              </a:r>
              <a:endParaRPr lang="nb-NO" sz="1200" dirty="0"/>
            </a:p>
          </p:txBody>
        </p:sp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0174" y="2815175"/>
              <a:ext cx="196190" cy="16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2103862" y="275803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1</a:t>
              </a:r>
              <a:endParaRPr lang="nb-NO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03862" y="311331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03862" y="347964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43808" y="2758030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Mosedott</a:t>
              </a:r>
              <a:endParaRPr lang="nb-NO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43808" y="3120122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Iblandet lav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43808" y="3479646"/>
              <a:ext cx="23618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Iblandet karplante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18" name="Picture 3" descr="M:\Temp\objec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175" y="2808519"/>
              <a:ext cx="166878" cy="176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891046" y="3124616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C10001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91046" y="3473623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C10001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83568" y="4147333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103862" y="383691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4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43808" y="3836918"/>
              <a:ext cx="23618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Annen moseart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91046" y="3847987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C10001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25" name="Picture 4" descr="M:\Temp\Handlevog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7739" y="2806663"/>
              <a:ext cx="171450" cy="171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8" descr="M:\Ny IT-arkitektur MUSIT\MUSIT pilot\Skisser og ikoner\Ikoner\MusitFlytteHistorikkIkon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2783803"/>
              <a:ext cx="194310" cy="194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0" name="Straight Connector 29"/>
            <p:cNvCxnSpPr/>
            <p:nvPr/>
          </p:nvCxnSpPr>
          <p:spPr>
            <a:xfrm>
              <a:off x="683568" y="4492028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892051" y="4172254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C10005</a:t>
              </a:r>
              <a:endParaRPr lang="nb-NO" sz="1200" dirty="0"/>
            </a:p>
          </p:txBody>
        </p:sp>
        <p:pic>
          <p:nvPicPr>
            <p:cNvPr id="32" name="Picture 3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0174" y="4237222"/>
              <a:ext cx="196190" cy="16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2843808" y="4180077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Mansjettknapp</a:t>
              </a:r>
              <a:endParaRPr lang="nb-NO" sz="1200" dirty="0"/>
            </a:p>
          </p:txBody>
        </p:sp>
        <p:pic>
          <p:nvPicPr>
            <p:cNvPr id="34" name="Picture 3" descr="M:\Temp\objec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142" y="4230566"/>
              <a:ext cx="166878" cy="176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4" descr="M:\Temp\Handlevog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7739" y="4228710"/>
              <a:ext cx="171450" cy="171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8" descr="M:\Ny IT-arkitektur MUSIT\MUSIT pilot\Skisser og ikoner\Ikoner\MusitFlytteHistorikkIkon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4205850"/>
              <a:ext cx="194310" cy="194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7" name="Straight Connector 36"/>
            <p:cNvCxnSpPr/>
            <p:nvPr/>
          </p:nvCxnSpPr>
          <p:spPr>
            <a:xfrm>
              <a:off x="683568" y="4828894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892051" y="4509120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C10006</a:t>
              </a:r>
              <a:endParaRPr lang="nb-NO" sz="1200" dirty="0"/>
            </a:p>
          </p:txBody>
        </p:sp>
        <p:pic>
          <p:nvPicPr>
            <p:cNvPr id="39" name="Picture 3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0174" y="4574088"/>
              <a:ext cx="196190" cy="16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TextBox 39"/>
            <p:cNvSpPr txBox="1"/>
            <p:nvPr/>
          </p:nvSpPr>
          <p:spPr>
            <a:xfrm>
              <a:off x="2843808" y="4516943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Kniv</a:t>
              </a:r>
              <a:endParaRPr lang="nb-NO" sz="1200" dirty="0"/>
            </a:p>
          </p:txBody>
        </p:sp>
        <p:pic>
          <p:nvPicPr>
            <p:cNvPr id="41" name="Picture 3" descr="M:\Temp\objec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142" y="4567432"/>
              <a:ext cx="166878" cy="176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4" descr="M:\Temp\Handlevog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7739" y="4565576"/>
              <a:ext cx="171450" cy="171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8" descr="M:\Ny IT-arkitektur MUSIT\MUSIT pilot\Skisser og ikoner\Ikoner\MusitFlytteHistorikkIkon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4542716"/>
              <a:ext cx="194310" cy="194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4" name="Straight Connector 43"/>
            <p:cNvCxnSpPr/>
            <p:nvPr/>
          </p:nvCxnSpPr>
          <p:spPr>
            <a:xfrm>
              <a:off x="683568" y="5188934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892051" y="4869160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C10007</a:t>
              </a:r>
              <a:endParaRPr lang="nb-NO" sz="1200" dirty="0"/>
            </a:p>
          </p:txBody>
        </p:sp>
        <p:pic>
          <p:nvPicPr>
            <p:cNvPr id="46" name="Picture 4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0174" y="4934128"/>
              <a:ext cx="196190" cy="16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TextBox 46"/>
            <p:cNvSpPr txBox="1"/>
            <p:nvPr/>
          </p:nvSpPr>
          <p:spPr>
            <a:xfrm>
              <a:off x="2843808" y="4876983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Hjelm</a:t>
              </a:r>
              <a:endParaRPr lang="nb-NO" sz="1200" dirty="0"/>
            </a:p>
          </p:txBody>
        </p:sp>
        <p:pic>
          <p:nvPicPr>
            <p:cNvPr id="48" name="Picture 3" descr="M:\Temp\objec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142" y="4927472"/>
              <a:ext cx="166878" cy="176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4" descr="M:\Temp\Handlevog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7739" y="4925616"/>
              <a:ext cx="171450" cy="171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8" descr="M:\Ny IT-arkitektur MUSIT\MUSIT pilot\Skisser og ikoner\Ikoner\MusitFlytteHistorikkIkon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4902756"/>
              <a:ext cx="194310" cy="194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1" name="Straight Connector 50"/>
            <p:cNvCxnSpPr/>
            <p:nvPr/>
          </p:nvCxnSpPr>
          <p:spPr>
            <a:xfrm>
              <a:off x="675022" y="5540428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75022" y="5900468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75022" y="6260508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883505" y="5220654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C10008</a:t>
              </a:r>
              <a:endParaRPr lang="nb-NO" sz="1200" dirty="0"/>
            </a:p>
          </p:txBody>
        </p:sp>
        <p:pic>
          <p:nvPicPr>
            <p:cNvPr id="55" name="Picture 5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1628" y="5285622"/>
              <a:ext cx="196190" cy="16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TextBox 55"/>
            <p:cNvSpPr txBox="1"/>
            <p:nvPr/>
          </p:nvSpPr>
          <p:spPr>
            <a:xfrm>
              <a:off x="2095316" y="52284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1</a:t>
              </a:r>
              <a:endParaRPr lang="nb-NO" sz="12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095316" y="558376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095316" y="595009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835262" y="5228477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Gråstein</a:t>
              </a:r>
              <a:endParaRPr lang="nb-NO" sz="12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835262" y="5590569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Lavastein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835262" y="5950093"/>
              <a:ext cx="23618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Krystaller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62" name="Picture 3" descr="M:\Temp\objec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6596" y="5278966"/>
              <a:ext cx="166878" cy="176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TextBox 62"/>
            <p:cNvSpPr txBox="1"/>
            <p:nvPr/>
          </p:nvSpPr>
          <p:spPr>
            <a:xfrm>
              <a:off x="882500" y="5595063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C10008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82500" y="5944070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C10008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65" name="Picture 4" descr="M:\Temp\Handlevog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193" y="5277110"/>
              <a:ext cx="171450" cy="171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8" descr="M:\Ny IT-arkitektur MUSIT\MUSIT pilot\Skisser og ikoner\Ikoner\MusitFlytteHistorikkIkon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1766" y="5254250"/>
              <a:ext cx="194310" cy="194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M:\Temp\object_mgrå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186" y="3170621"/>
              <a:ext cx="166857" cy="1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2" descr="M:\Temp\object_mgrå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186" y="3541032"/>
              <a:ext cx="166857" cy="1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2" descr="M:\Temp\object_mgrå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186" y="3884888"/>
              <a:ext cx="166857" cy="1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2" descr="M:\Temp\object_mgrå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33" y="5645562"/>
              <a:ext cx="166857" cy="1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2" descr="M:\Temp\object_mgrå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33" y="5994569"/>
              <a:ext cx="166857" cy="1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4" name="Rounded Rectangular Callout 93"/>
          <p:cNvSpPr/>
          <p:nvPr/>
        </p:nvSpPr>
        <p:spPr>
          <a:xfrm>
            <a:off x="4508538" y="5301208"/>
            <a:ext cx="3591854" cy="1008112"/>
          </a:xfrm>
          <a:prstGeom prst="wedgeRoundRectCallout">
            <a:avLst>
              <a:gd name="adj1" fmla="val 38074"/>
              <a:gd name="adj2" fmla="val -12210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Kun </a:t>
            </a:r>
            <a:r>
              <a:rPr lang="nb-NO" sz="1400" dirty="0" err="1" smtClean="0">
                <a:solidFill>
                  <a:schemeClr val="tx1"/>
                </a:solidFill>
              </a:rPr>
              <a:t>hovedobjekt</a:t>
            </a:r>
            <a:r>
              <a:rPr lang="nb-NO" sz="1400" dirty="0" smtClean="0">
                <a:solidFill>
                  <a:schemeClr val="tx1"/>
                </a:solidFill>
              </a:rPr>
              <a:t> kan flyttes eller legges i plukklisten. Systemet vil sørge for at alle objekter som tilhører samme </a:t>
            </a:r>
            <a:r>
              <a:rPr lang="nb-NO" sz="1400" dirty="0" err="1" smtClean="0">
                <a:solidFill>
                  <a:schemeClr val="tx1"/>
                </a:solidFill>
              </a:rPr>
              <a:t>hovednummer</a:t>
            </a:r>
            <a:r>
              <a:rPr lang="nb-NO" sz="1400" dirty="0" smtClean="0">
                <a:solidFill>
                  <a:schemeClr val="tx1"/>
                </a:solidFill>
              </a:rPr>
              <a:t> blir flyttet eller lagt til plukklisten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05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nb-NO" sz="3600" dirty="0" smtClean="0"/>
              <a:t>Resultat </a:t>
            </a:r>
            <a:r>
              <a:rPr lang="nb-NO" sz="3600" dirty="0" err="1" smtClean="0"/>
              <a:t>objektsøk</a:t>
            </a:r>
            <a:endParaRPr lang="nb-NO" sz="3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963054" y="1700808"/>
            <a:ext cx="7065330" cy="3383681"/>
            <a:chOff x="675022" y="1556792"/>
            <a:chExt cx="7569386" cy="383962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683568" y="1845845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683568" y="2205885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683568" y="2565925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83568" y="2925965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3568" y="1569574"/>
              <a:ext cx="9476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b="1" dirty="0" err="1" smtClean="0"/>
                <a:t>Museumsnr</a:t>
              </a:r>
              <a:endParaRPr lang="nb-NO" sz="12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16250" y="1562819"/>
              <a:ext cx="4235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b="1" dirty="0" err="1" smtClean="0"/>
                <a:t>Unr</a:t>
              </a:r>
              <a:endParaRPr lang="nb-NO" sz="12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6330" y="1556792"/>
              <a:ext cx="11371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b="1" dirty="0" smtClean="0"/>
                <a:t>Term/Artsnavn</a:t>
              </a:r>
              <a:endParaRPr lang="nb-NO" sz="1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3851" y="1886111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C10001</a:t>
              </a:r>
              <a:endParaRPr lang="nb-NO" sz="1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16250" y="189393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1</a:t>
              </a:r>
              <a:endParaRPr lang="nb-NO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16250" y="224921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16250" y="261555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6330" y="1893934"/>
              <a:ext cx="14466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Mosedott</a:t>
              </a:r>
              <a:endParaRPr lang="nb-NO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36330" y="2256026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Iblandet lav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36330" y="2615550"/>
              <a:ext cx="23618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Iblandet karplante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2846" y="2260520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C10001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2846" y="2609527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C10001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83568" y="3283237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916250" y="29728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4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36330" y="2972822"/>
              <a:ext cx="23618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Annen moseart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2846" y="2983891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C10001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25" name="Picture 4" descr="M:\Temp\Handlevog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7739" y="1942567"/>
              <a:ext cx="171450" cy="171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0" name="Straight Connector 29"/>
            <p:cNvCxnSpPr/>
            <p:nvPr/>
          </p:nvCxnSpPr>
          <p:spPr>
            <a:xfrm>
              <a:off x="683568" y="3627932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13851" y="3308158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C10005</a:t>
              </a:r>
              <a:endParaRPr lang="nb-NO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636330" y="3315981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Mansjettknapp</a:t>
              </a:r>
              <a:endParaRPr lang="nb-NO" sz="1200" dirty="0"/>
            </a:p>
          </p:txBody>
        </p:sp>
        <p:pic>
          <p:nvPicPr>
            <p:cNvPr id="35" name="Picture 4" descr="M:\Temp\Handlevog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7739" y="3364614"/>
              <a:ext cx="171450" cy="171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7" name="Straight Connector 36"/>
            <p:cNvCxnSpPr/>
            <p:nvPr/>
          </p:nvCxnSpPr>
          <p:spPr>
            <a:xfrm>
              <a:off x="683568" y="3964798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713851" y="3645024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C10006</a:t>
              </a:r>
              <a:endParaRPr lang="nb-NO" sz="1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36330" y="3652847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Kniv</a:t>
              </a:r>
              <a:endParaRPr lang="nb-NO" sz="1200" dirty="0"/>
            </a:p>
          </p:txBody>
        </p:sp>
        <p:pic>
          <p:nvPicPr>
            <p:cNvPr id="42" name="Picture 4" descr="M:\Temp\Handlevog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7739" y="3701480"/>
              <a:ext cx="171450" cy="171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4" name="Straight Connector 43"/>
            <p:cNvCxnSpPr/>
            <p:nvPr/>
          </p:nvCxnSpPr>
          <p:spPr>
            <a:xfrm>
              <a:off x="683568" y="4324838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713851" y="4005064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C10007</a:t>
              </a:r>
              <a:endParaRPr lang="nb-NO" sz="12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636330" y="4012887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Hjelm</a:t>
              </a:r>
              <a:endParaRPr lang="nb-NO" sz="1200" dirty="0"/>
            </a:p>
          </p:txBody>
        </p:sp>
        <p:pic>
          <p:nvPicPr>
            <p:cNvPr id="49" name="Picture 4" descr="M:\Temp\Handlevog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7739" y="4061520"/>
              <a:ext cx="171450" cy="171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1" name="Straight Connector 50"/>
            <p:cNvCxnSpPr/>
            <p:nvPr/>
          </p:nvCxnSpPr>
          <p:spPr>
            <a:xfrm>
              <a:off x="675022" y="4676332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75022" y="5036372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75022" y="5396412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705305" y="4356558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C10008</a:t>
              </a:r>
              <a:endParaRPr lang="nb-NO" sz="12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907704" y="436438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1</a:t>
              </a:r>
              <a:endParaRPr lang="nb-NO" sz="12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07704" y="471966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907704" y="508599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627784" y="4364381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Gråstein</a:t>
              </a:r>
              <a:endParaRPr lang="nb-NO" sz="12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627784" y="4726473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Lavastein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27784" y="5085997"/>
              <a:ext cx="23618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Krystaller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04300" y="4730967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C10008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04300" y="5079974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C10008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65" name="Picture 4" descr="M:\Temp\Handlevog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193" y="4413014"/>
              <a:ext cx="171450" cy="171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" name="TextBox 93"/>
            <p:cNvSpPr txBox="1"/>
            <p:nvPr/>
          </p:nvSpPr>
          <p:spPr>
            <a:xfrm>
              <a:off x="5292080" y="1556792"/>
              <a:ext cx="829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b="1" dirty="0" smtClean="0"/>
                <a:t>Plassering</a:t>
              </a:r>
              <a:endParaRPr lang="nb-NO" sz="12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300626" y="1887062"/>
              <a:ext cx="2295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Museet/Rom1/Hylle3</a:t>
              </a:r>
              <a:endParaRPr lang="nb-NO" sz="12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300626" y="2249154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Museet/Rom1/Hylle3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300626" y="2608678"/>
              <a:ext cx="23618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Museet/Rom1/Hylle3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300626" y="2965950"/>
              <a:ext cx="23618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Museet/Rom1/Hylle3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300626" y="3309109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Museet/Rom3/Skap6</a:t>
              </a:r>
              <a:endParaRPr lang="nb-NO" sz="12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300626" y="3645975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Museet/Rom3/Skap3</a:t>
              </a:r>
              <a:endParaRPr lang="nb-NO" sz="12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300626" y="4006015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Museet/Rom1/Hylle6</a:t>
              </a:r>
              <a:endParaRPr lang="nb-NO" sz="12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292080" y="4357509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Museet/Rom9/</a:t>
              </a:r>
              <a:r>
                <a:rPr lang="nb-NO" sz="1200" dirty="0" err="1" smtClean="0"/>
                <a:t>SkapB</a:t>
              </a:r>
              <a:endParaRPr lang="nb-NO" sz="120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292080" y="4719601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Museet/Rom9/</a:t>
              </a:r>
              <a:r>
                <a:rPr lang="nb-NO" sz="12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SkapB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292080" y="5079125"/>
              <a:ext cx="23618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Museet/Rom9/</a:t>
              </a:r>
              <a:r>
                <a:rPr lang="nb-NO" sz="12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SkapB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5" name="Rounded Rectangular Callout 104"/>
          <p:cNvSpPr/>
          <p:nvPr/>
        </p:nvSpPr>
        <p:spPr>
          <a:xfrm>
            <a:off x="5220072" y="5229200"/>
            <a:ext cx="2943782" cy="1008112"/>
          </a:xfrm>
          <a:prstGeom prst="wedgeRoundRectCallout">
            <a:avLst>
              <a:gd name="adj1" fmla="val 38208"/>
              <a:gd name="adj2" fmla="val -12086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Kun </a:t>
            </a:r>
            <a:r>
              <a:rPr lang="nb-NO" sz="1400" dirty="0" err="1" smtClean="0">
                <a:solidFill>
                  <a:schemeClr val="tx1"/>
                </a:solidFill>
              </a:rPr>
              <a:t>hovedobjekt</a:t>
            </a:r>
            <a:r>
              <a:rPr lang="nb-NO" sz="1400" dirty="0" smtClean="0">
                <a:solidFill>
                  <a:schemeClr val="tx1"/>
                </a:solidFill>
              </a:rPr>
              <a:t> kan legges i plukklisten. Systemet vil sørge for at alle objekter som tilhører samme </a:t>
            </a:r>
            <a:r>
              <a:rPr lang="nb-NO" sz="1400" dirty="0" err="1" smtClean="0">
                <a:solidFill>
                  <a:schemeClr val="tx1"/>
                </a:solidFill>
              </a:rPr>
              <a:t>hovednummer</a:t>
            </a:r>
            <a:r>
              <a:rPr lang="nb-NO" sz="1400" dirty="0" smtClean="0">
                <a:solidFill>
                  <a:schemeClr val="tx1"/>
                </a:solidFill>
              </a:rPr>
              <a:t> blir lagt til plukklisten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1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nb-NO" sz="3600" dirty="0" smtClean="0"/>
              <a:t>Plukklisten</a:t>
            </a:r>
            <a:endParaRPr lang="nb-NO" sz="3600" dirty="0"/>
          </a:p>
        </p:txBody>
      </p:sp>
      <p:grpSp>
        <p:nvGrpSpPr>
          <p:cNvPr id="7" name="Group 6"/>
          <p:cNvGrpSpPr/>
          <p:nvPr/>
        </p:nvGrpSpPr>
        <p:grpSpPr>
          <a:xfrm>
            <a:off x="971600" y="1669406"/>
            <a:ext cx="7272808" cy="2808227"/>
            <a:chOff x="683568" y="1613822"/>
            <a:chExt cx="7560840" cy="3189667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683568" y="1845845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683568" y="2326705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683568" y="2830761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83568" y="3334817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257930" y="2852936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C10001</a:t>
              </a:r>
              <a:endParaRPr lang="nb-NO" sz="1200" dirty="0"/>
            </a:p>
          </p:txBody>
        </p:sp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803" y="1613822"/>
              <a:ext cx="196190" cy="16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1922089" y="286076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1</a:t>
              </a:r>
              <a:endParaRPr lang="nb-NO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22089" y="333686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22089" y="384721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82129" y="2860759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Mosedott</a:t>
              </a:r>
              <a:endParaRPr lang="nb-NO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2129" y="3343671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Iblandet lav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82129" y="3847211"/>
              <a:ext cx="23618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Iblandet karplante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18" name="Picture 3" descr="M:\Temp\objec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1021" y="2911248"/>
              <a:ext cx="166878" cy="176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1256925" y="3348165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C10001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56925" y="3841188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C10001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83568" y="3836105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922089" y="434850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4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82129" y="4348499"/>
              <a:ext cx="23618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Annen moseart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56925" y="4359568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C10001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683568" y="4316270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257930" y="1882648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C10005</a:t>
              </a:r>
              <a:endParaRPr lang="nb-NO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82129" y="1890471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Mansjettknapp</a:t>
              </a:r>
              <a:endParaRPr lang="nb-NO" sz="1200" dirty="0"/>
            </a:p>
          </p:txBody>
        </p:sp>
        <p:pic>
          <p:nvPicPr>
            <p:cNvPr id="34" name="Picture 3" descr="M:\Temp\objec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1021" y="1940960"/>
              <a:ext cx="166878" cy="176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7" name="Straight Connector 36"/>
            <p:cNvCxnSpPr/>
            <p:nvPr/>
          </p:nvCxnSpPr>
          <p:spPr>
            <a:xfrm>
              <a:off x="683568" y="4797152"/>
              <a:ext cx="7560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257930" y="2354984"/>
              <a:ext cx="6591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dirty="0" smtClean="0"/>
                <a:t>C10006</a:t>
              </a:r>
              <a:endParaRPr lang="nb-NO" sz="1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82129" y="2362807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Kniv</a:t>
              </a:r>
              <a:endParaRPr lang="nb-NO" sz="1200" dirty="0"/>
            </a:p>
          </p:txBody>
        </p:sp>
        <p:pic>
          <p:nvPicPr>
            <p:cNvPr id="41" name="Picture 3" descr="M:\Temp\objec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1021" y="2413296"/>
              <a:ext cx="166878" cy="176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" name="TextBox 93"/>
            <p:cNvSpPr txBox="1"/>
            <p:nvPr/>
          </p:nvSpPr>
          <p:spPr>
            <a:xfrm>
              <a:off x="1267877" y="3022567"/>
              <a:ext cx="2295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Museet/Rom1/Hylle3</a:t>
              </a:r>
              <a:endParaRPr lang="nb-NO" sz="12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267877" y="3520587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Museet/Rom1/Hylle3</a:t>
              </a:r>
              <a:endPara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268299" y="4024643"/>
              <a:ext cx="23618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Museet/Rom1/Hylle3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267877" y="4526490"/>
              <a:ext cx="23618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Museet/Rom1/Hylle3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256925" y="2062780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Museet/Rom3/Skap6</a:t>
              </a:r>
              <a:endParaRPr lang="nb-NO" sz="12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267877" y="2538696"/>
              <a:ext cx="2183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Museet/Rom3/Skap3</a:t>
              </a:r>
              <a:endParaRPr lang="nb-NO" sz="1200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55576" y="2999259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noFill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55576" y="2026686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noFill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55576" y="2530742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noFill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55576" y="1628800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noFill/>
              </a:endParaRPr>
            </a:p>
          </p:txBody>
        </p:sp>
        <p:pic>
          <p:nvPicPr>
            <p:cNvPr id="2050" name="Picture 2" descr="C:\Users\lineasj\Downloads\last ned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3658" y="1630747"/>
              <a:ext cx="146014" cy="1460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M:\Temp\object_mgrå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484" y="3394170"/>
              <a:ext cx="166857" cy="1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M:\Temp\object_mgrå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483" y="3897711"/>
              <a:ext cx="166857" cy="1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M:\Temp\object_mgrå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136" y="4398999"/>
              <a:ext cx="166857" cy="1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7" name="Rounded Rectangular Callout 106"/>
          <p:cNvSpPr/>
          <p:nvPr/>
        </p:nvSpPr>
        <p:spPr>
          <a:xfrm>
            <a:off x="705759" y="4941168"/>
            <a:ext cx="3218169" cy="1008112"/>
          </a:xfrm>
          <a:prstGeom prst="wedgeRoundRectCallout">
            <a:avLst>
              <a:gd name="adj1" fmla="val -38500"/>
              <a:gd name="adj2" fmla="val -142502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Kun </a:t>
            </a:r>
            <a:r>
              <a:rPr lang="nb-NO" sz="1400" dirty="0" err="1" smtClean="0">
                <a:solidFill>
                  <a:schemeClr val="tx1"/>
                </a:solidFill>
              </a:rPr>
              <a:t>hovedobjekt</a:t>
            </a:r>
            <a:r>
              <a:rPr lang="nb-NO" sz="1400" dirty="0" smtClean="0">
                <a:solidFill>
                  <a:schemeClr val="tx1"/>
                </a:solidFill>
              </a:rPr>
              <a:t> kan markeres. Systemet vil sørge for at alle objekter som tilhører samme </a:t>
            </a:r>
            <a:r>
              <a:rPr lang="nb-NO" sz="1400" dirty="0" err="1" smtClean="0">
                <a:solidFill>
                  <a:schemeClr val="tx1"/>
                </a:solidFill>
              </a:rPr>
              <a:t>hovednummer</a:t>
            </a:r>
            <a:r>
              <a:rPr lang="nb-NO" sz="1400" dirty="0" smtClean="0">
                <a:solidFill>
                  <a:schemeClr val="tx1"/>
                </a:solidFill>
              </a:rPr>
              <a:t> blir flyttet eller fjernet fra plukklisten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5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9235</TotalTime>
  <Words>251</Words>
  <Application>Microsoft Office PowerPoint</Application>
  <PresentationFormat>On-screen Show (4:3)</PresentationFormat>
  <Paragraphs>103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Håndtering av objekter som  ikke er fysisk separerte</vt:lpstr>
      <vt:lpstr>Liste med objekter i magasinet</vt:lpstr>
      <vt:lpstr>Resultat objektsøk</vt:lpstr>
      <vt:lpstr>Plukklisten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Line Arild Sjo</dc:creator>
  <cp:lastModifiedBy>Line Arild Sjo</cp:lastModifiedBy>
  <cp:revision>130</cp:revision>
  <dcterms:created xsi:type="dcterms:W3CDTF">2016-08-22T14:39:32Z</dcterms:created>
  <dcterms:modified xsi:type="dcterms:W3CDTF">2017-07-04T12:42:42Z</dcterms:modified>
</cp:coreProperties>
</file>