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68" r:id="rId3"/>
    <p:sldId id="273" r:id="rId4"/>
    <p:sldId id="272" r:id="rId5"/>
    <p:sldId id="276" r:id="rId6"/>
    <p:sldId id="279" r:id="rId7"/>
    <p:sldId id="291" r:id="rId8"/>
    <p:sldId id="278" r:id="rId9"/>
    <p:sldId id="283" r:id="rId10"/>
    <p:sldId id="285" r:id="rId11"/>
    <p:sldId id="287" r:id="rId12"/>
    <p:sldId id="293" r:id="rId13"/>
    <p:sldId id="294" r:id="rId14"/>
    <p:sldId id="292" r:id="rId15"/>
    <p:sldId id="295" r:id="rId16"/>
    <p:sldId id="296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C2B2C-82D1-44F1-BA9F-D941EE12D711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D1CE1-88FE-454B-A687-7BAF19227E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924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1CE1-88FE-454B-A687-7BAF19227ED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934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1CE1-88FE-454B-A687-7BAF19227ED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10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Merk: alle ikoner</a:t>
            </a:r>
            <a:r>
              <a:rPr lang="nb-NO" baseline="0" dirty="0" smtClean="0"/>
              <a:t> skal ha </a:t>
            </a:r>
            <a:r>
              <a:rPr lang="nb-NO" baseline="0" dirty="0" err="1" smtClean="0"/>
              <a:t>tooltip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1CE1-88FE-454B-A687-7BAF19227ED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5079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Merk: alle ikoner</a:t>
            </a:r>
            <a:r>
              <a:rPr lang="nb-NO" baseline="0" dirty="0" smtClean="0"/>
              <a:t> skal ha </a:t>
            </a:r>
            <a:r>
              <a:rPr lang="nb-NO" baseline="0" dirty="0" err="1" smtClean="0"/>
              <a:t>tooltip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1CE1-88FE-454B-A687-7BAF19227ED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507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40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95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298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03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783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78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782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68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225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012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168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07C5B-2745-4E1D-B99E-ADCE118015D7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720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Underlag til møte i referansegruppen </a:t>
            </a:r>
            <a:r>
              <a:rPr lang="nb-NO" dirty="0" smtClean="0"/>
              <a:t>16</a:t>
            </a:r>
            <a:r>
              <a:rPr lang="nb-NO" dirty="0" smtClean="0"/>
              <a:t>.11.2016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Prioritering av forbedringsforslag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24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nb-NO" sz="3600" dirty="0" smtClean="0"/>
              <a:t>Lengde og bredde på </a:t>
            </a:r>
            <a:r>
              <a:rPr lang="nb-NO" sz="3600" dirty="0" smtClean="0"/>
              <a:t>noder</a:t>
            </a:r>
            <a:br>
              <a:rPr lang="nb-NO" sz="3600" dirty="0" smtClean="0"/>
            </a:br>
            <a:r>
              <a:rPr lang="nb-NO" sz="2800" dirty="0" smtClean="0"/>
              <a:t>F</a:t>
            </a:r>
            <a:r>
              <a:rPr lang="nb-NO" sz="2800" dirty="0" smtClean="0"/>
              <a:t>orbedringsforslag 9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nb-NO" sz="2400" dirty="0" smtClean="0"/>
              <a:t>Areal fra og til erstattes med mulighet </a:t>
            </a:r>
            <a:r>
              <a:rPr lang="nb-NO" sz="2400" dirty="0" smtClean="0"/>
              <a:t>for å registrere </a:t>
            </a:r>
            <a:r>
              <a:rPr lang="nb-NO" sz="2400" dirty="0"/>
              <a:t>lengde og </a:t>
            </a:r>
            <a:r>
              <a:rPr lang="nb-NO" sz="2400" dirty="0" smtClean="0"/>
              <a:t>bredde. Areal </a:t>
            </a:r>
            <a:r>
              <a:rPr lang="nb-NO" sz="2400" dirty="0" smtClean="0"/>
              <a:t>beregnes dersom disse er oppgitt, ellers kan areal </a:t>
            </a:r>
            <a:r>
              <a:rPr lang="nb-NO" sz="2400" dirty="0" smtClean="0"/>
              <a:t>oppgis</a:t>
            </a:r>
            <a:endParaRPr lang="nb-NO" sz="2400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2987824" y="3501008"/>
            <a:ext cx="1728192" cy="661882"/>
          </a:xfrm>
          <a:prstGeom prst="wedgeRoundRectCallout">
            <a:avLst>
              <a:gd name="adj1" fmla="val -36343"/>
              <a:gd name="adj2" fmla="val -669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 Liten jobb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6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nb-NO" sz="3600" dirty="0" smtClean="0"/>
              <a:t>«Huske hvor man har vært</a:t>
            </a:r>
            <a:r>
              <a:rPr lang="nb-NO" sz="3600" dirty="0" smtClean="0"/>
              <a:t>»</a:t>
            </a:r>
            <a:br>
              <a:rPr lang="nb-NO" sz="3600" dirty="0" smtClean="0"/>
            </a:br>
            <a:r>
              <a:rPr lang="nb-NO" sz="2800" dirty="0" smtClean="0"/>
              <a:t>Forbedringsforslag 9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Systemet </a:t>
            </a:r>
            <a:r>
              <a:rPr lang="nb-NO" sz="2400" dirty="0" smtClean="0"/>
              <a:t>husker hvilken node som var valgt før kontekstbytte, når man klikker på «Magasin» i toppmeny, vises noden man var inne på før man byttet kontekst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781735" y="3717032"/>
            <a:ext cx="1728192" cy="661882"/>
          </a:xfrm>
          <a:prstGeom prst="wedgeRoundRectCallout">
            <a:avLst>
              <a:gd name="adj1" fmla="val -36343"/>
              <a:gd name="adj2" fmla="val -669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 Liten jobb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nb-NO" sz="3600" dirty="0" smtClean="0"/>
              <a:t>Synliggjøre </a:t>
            </a:r>
            <a:r>
              <a:rPr lang="nb-NO" sz="3600" dirty="0"/>
              <a:t>i lister når noe nytt er lagt til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2800" dirty="0" smtClean="0"/>
              <a:t>Forbedringsforslag 10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Innlegging </a:t>
            </a:r>
            <a:r>
              <a:rPr lang="nb-NO" sz="2400" dirty="0"/>
              <a:t>av nye </a:t>
            </a:r>
            <a:r>
              <a:rPr lang="nb-NO" sz="2400" dirty="0" smtClean="0"/>
              <a:t>noder, observasjoner og kontroller vises </a:t>
            </a:r>
            <a:r>
              <a:rPr lang="nb-NO" sz="2400" dirty="0"/>
              <a:t>ved at ny rad </a:t>
            </a:r>
            <a:r>
              <a:rPr lang="nb-NO" sz="2400" dirty="0" smtClean="0"/>
              <a:t>utheves eller blinker/pulser </a:t>
            </a:r>
            <a:r>
              <a:rPr lang="nb-NO" sz="2400" dirty="0"/>
              <a:t>i </a:t>
            </a:r>
            <a:r>
              <a:rPr lang="nb-NO" sz="2400" dirty="0" smtClean="0"/>
              <a:t>listene</a:t>
            </a:r>
            <a:endParaRPr lang="nb-NO" sz="2400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1781735" y="3717032"/>
            <a:ext cx="1728192" cy="661882"/>
          </a:xfrm>
          <a:prstGeom prst="wedgeRoundRectCallout">
            <a:avLst>
              <a:gd name="adj1" fmla="val -36343"/>
              <a:gd name="adj2" fmla="val -669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</a:t>
            </a:r>
          </a:p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Middels jobb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34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nb-NO" sz="3600" dirty="0" smtClean="0"/>
              <a:t>Sortering av kontroll- og observasjonstyper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2800" dirty="0" smtClean="0"/>
              <a:t>Forbedringsforslag 11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Kontroll- og observasjonstyper sorteres overalt</a:t>
            </a:r>
            <a:r>
              <a:rPr lang="nb-NO" sz="2400" dirty="0"/>
              <a:t> </a:t>
            </a:r>
            <a:r>
              <a:rPr lang="nb-NO" sz="2400" dirty="0" err="1" smtClean="0"/>
              <a:t>ihht</a:t>
            </a:r>
            <a:r>
              <a:rPr lang="nb-NO" sz="2400" dirty="0" smtClean="0"/>
              <a:t> denne rekkefølgen: </a:t>
            </a:r>
          </a:p>
          <a:p>
            <a:pPr lvl="1"/>
            <a:r>
              <a:rPr lang="nb-NO" sz="2000" dirty="0"/>
              <a:t>Temperatur, Relativ luftfuktighet, Lysforhold, Renhold, Inertluft, Gass, Sprit, Mugg, Skadedyr, Skallsikring, Tyverisikring, Brannsikring, Vannskaderisiko</a:t>
            </a:r>
          </a:p>
          <a:p>
            <a:r>
              <a:rPr lang="nb-NO" sz="2400" dirty="0" smtClean="0"/>
              <a:t>Gjelder ved registrering og visning </a:t>
            </a:r>
            <a:r>
              <a:rPr lang="nb-NO" sz="2400" dirty="0"/>
              <a:t>av </a:t>
            </a:r>
            <a:r>
              <a:rPr lang="nb-NO" sz="2400" dirty="0" smtClean="0"/>
              <a:t>observasjon og kontroll, </a:t>
            </a:r>
            <a:r>
              <a:rPr lang="nb-NO" sz="2400" dirty="0"/>
              <a:t>og for egenskaper på en node</a:t>
            </a:r>
            <a:r>
              <a:rPr lang="nb-NO" sz="2400" dirty="0" smtClean="0"/>
              <a:t>.</a:t>
            </a:r>
            <a:endParaRPr lang="nb-NO" sz="2400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1805747" y="4783342"/>
            <a:ext cx="1728192" cy="661882"/>
          </a:xfrm>
          <a:prstGeom prst="wedgeRoundRectCallout">
            <a:avLst>
              <a:gd name="adj1" fmla="val -36343"/>
              <a:gd name="adj2" fmla="val -669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</a:t>
            </a:r>
          </a:p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Middels/Stor jobb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nb-NO" sz="3600" dirty="0" smtClean="0"/>
              <a:t>Varsel ved endring av dato på kontroll</a:t>
            </a:r>
            <a:br>
              <a:rPr lang="nb-NO" sz="3600" dirty="0" smtClean="0"/>
            </a:br>
            <a:r>
              <a:rPr lang="nb-NO" sz="2800" dirty="0" smtClean="0"/>
              <a:t>Forbedringsforslag 12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Dersom "Utført </a:t>
            </a:r>
            <a:r>
              <a:rPr lang="nb-NO" sz="2400" dirty="0"/>
              <a:t>dato" </a:t>
            </a:r>
            <a:r>
              <a:rPr lang="nb-NO" sz="2400" dirty="0" smtClean="0"/>
              <a:t>endres ved registrering av kontroll</a:t>
            </a:r>
            <a:r>
              <a:rPr lang="nb-NO" sz="2400" dirty="0"/>
              <a:t> skal </a:t>
            </a:r>
            <a:r>
              <a:rPr lang="nb-NO" sz="2400" dirty="0" smtClean="0"/>
              <a:t>følgende melding gis til bruker: </a:t>
            </a:r>
          </a:p>
          <a:p>
            <a:pPr lvl="1"/>
            <a:r>
              <a:rPr lang="nb-NO" sz="2000" dirty="0" smtClean="0"/>
              <a:t>«</a:t>
            </a:r>
            <a:r>
              <a:rPr lang="nb-NO" sz="2000" dirty="0"/>
              <a:t>Merk at viste miljøkrav ikke nødvendigvis var gjeldende på tidspunkt for utført </a:t>
            </a:r>
            <a:r>
              <a:rPr lang="nb-NO" sz="2000" dirty="0" smtClean="0"/>
              <a:t>kontroll.»</a:t>
            </a:r>
            <a:endParaRPr lang="nb-NO" sz="2000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1781735" y="3717032"/>
            <a:ext cx="1728192" cy="661882"/>
          </a:xfrm>
          <a:prstGeom prst="wedgeRoundRectCallout">
            <a:avLst>
              <a:gd name="adj1" fmla="val -36343"/>
              <a:gd name="adj2" fmla="val -669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</a:t>
            </a:r>
          </a:p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Liten jobb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65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:\Temp\Egenskaper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124688" cy="409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nb-NO" sz="3600" dirty="0" smtClean="0"/>
              <a:t>Egenskaper – GUI forbedringer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2800" dirty="0" smtClean="0"/>
              <a:t>Forbedringsforslag 13A</a:t>
            </a:r>
            <a:endParaRPr lang="nb-NO" sz="36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296088" y="4783342"/>
            <a:ext cx="1728192" cy="661882"/>
          </a:xfrm>
          <a:prstGeom prst="wedgeRoundRectCallout">
            <a:avLst>
              <a:gd name="adj1" fmla="val -36343"/>
              <a:gd name="adj2" fmla="val -669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</a:t>
            </a:r>
          </a:p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Liten jobb</a:t>
            </a:r>
            <a:endParaRPr lang="nb-NO" sz="1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051740" y="2751459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732240" y="2771571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741876" y="3476732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062875" y="3459056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059832" y="3916872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292080" y="3567068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1619672" y="3417129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619671" y="3916872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1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:\Temp\Egenskape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314286" cy="413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nb-NO" sz="3600" dirty="0" smtClean="0"/>
              <a:t>Egenskaper – GUI forbedringer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2800" dirty="0" smtClean="0"/>
              <a:t>Forbedringsforslag 13B</a:t>
            </a:r>
            <a:endParaRPr lang="nb-NO" sz="36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796136" y="4783342"/>
            <a:ext cx="1728192" cy="661882"/>
          </a:xfrm>
          <a:prstGeom prst="wedgeRoundRectCallout">
            <a:avLst>
              <a:gd name="adj1" fmla="val -36343"/>
              <a:gd name="adj2" fmla="val -669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</a:t>
            </a:r>
          </a:p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Middels jobb</a:t>
            </a:r>
            <a:endParaRPr lang="nb-NO" sz="1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126499" y="2828660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851980" y="2831802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6902463" y="3556991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259672" y="3565083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374830" y="4003750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300152" y="3513715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270737" y="4005884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915816" y="3525284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702623" y="3528426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020292" y="3528426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915816" y="3995658"/>
            <a:ext cx="14935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3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nb-NO" sz="3600" dirty="0" smtClean="0"/>
              <a:t>Bruk av ikoner</a:t>
            </a:r>
            <a:br>
              <a:rPr lang="nb-NO" sz="3600" dirty="0" smtClean="0"/>
            </a:br>
            <a:r>
              <a:rPr lang="nb-NO" sz="2800" dirty="0" smtClean="0"/>
              <a:t>Forbedringsforslag 1</a:t>
            </a:r>
            <a:endParaRPr lang="nb-NO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64309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824" y="2445164"/>
            <a:ext cx="135731" cy="15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29" y="2237232"/>
            <a:ext cx="173355" cy="10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1415689" y="4113076"/>
            <a:ext cx="1716151" cy="900100"/>
          </a:xfrm>
          <a:prstGeom prst="wedgeRoundRectCallout">
            <a:avLst>
              <a:gd name="adj1" fmla="val -44903"/>
              <a:gd name="adj2" fmla="val -20463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Bytte ut + med ikoner for observasjon og kontroll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707904" y="4337484"/>
            <a:ext cx="1656184" cy="531676"/>
          </a:xfrm>
          <a:prstGeom prst="wedgeRoundRectCallout">
            <a:avLst>
              <a:gd name="adj1" fmla="val -43488"/>
              <a:gd name="adj2" fmla="val -7427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 Veldig liten jobb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5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24039"/>
            <a:ext cx="8004947" cy="254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nb-NO" sz="3600" dirty="0" smtClean="0"/>
              <a:t>Filtrering/visning av innhold i lister</a:t>
            </a:r>
            <a:br>
              <a:rPr lang="nb-NO" sz="3600" dirty="0" smtClean="0"/>
            </a:br>
            <a:r>
              <a:rPr lang="nb-NO" sz="2800" dirty="0" smtClean="0"/>
              <a:t>Forbedringsforslag 2</a:t>
            </a:r>
            <a:endParaRPr lang="nb-NO" sz="36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635896" y="4437112"/>
            <a:ext cx="2880320" cy="1080120"/>
          </a:xfrm>
          <a:prstGeom prst="wedgeRoundRectCallout">
            <a:avLst>
              <a:gd name="adj1" fmla="val 82573"/>
              <a:gd name="adj2" fmla="val -25890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Valg </a:t>
            </a:r>
            <a:r>
              <a:rPr lang="nb-NO" sz="1400" dirty="0" smtClean="0">
                <a:solidFill>
                  <a:schemeClr val="tx1"/>
                </a:solidFill>
              </a:rPr>
              <a:t>gjort av </a:t>
            </a:r>
            <a:r>
              <a:rPr lang="nb-NO" sz="1400" dirty="0" smtClean="0">
                <a:solidFill>
                  <a:schemeClr val="tx1"/>
                </a:solidFill>
              </a:rPr>
              <a:t>bruker beholdes så lenge man er her, men tilbake til standard dersom man går ut av visningen 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259632" y="4711334"/>
            <a:ext cx="1728192" cy="661882"/>
          </a:xfrm>
          <a:prstGeom prst="wedgeRoundRectCallout">
            <a:avLst>
              <a:gd name="adj1" fmla="val 38107"/>
              <a:gd name="adj2" fmla="val -6819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 Middels jobb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nb-NO" sz="3600" dirty="0" smtClean="0"/>
              <a:t>Filtrering/visning </a:t>
            </a:r>
            <a:r>
              <a:rPr lang="nb-NO" sz="3600" dirty="0" smtClean="0"/>
              <a:t>av </a:t>
            </a:r>
            <a:r>
              <a:rPr lang="nb-NO" sz="3600" dirty="0" smtClean="0"/>
              <a:t>innhold i lister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2400" dirty="0" smtClean="0"/>
              <a:t>Forbedringsforslag 3</a:t>
            </a:r>
            <a:endParaRPr lang="nb-NO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68" y="1700808"/>
            <a:ext cx="7879080" cy="139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68" y="3457364"/>
            <a:ext cx="790194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4211960" y="5157192"/>
            <a:ext cx="2880320" cy="1080120"/>
          </a:xfrm>
          <a:prstGeom prst="wedgeRoundRectCallout">
            <a:avLst>
              <a:gd name="adj1" fmla="val 67683"/>
              <a:gd name="adj2" fmla="val -17424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Valg </a:t>
            </a:r>
            <a:r>
              <a:rPr lang="nb-NO" sz="1400" dirty="0" smtClean="0">
                <a:solidFill>
                  <a:schemeClr val="tx1"/>
                </a:solidFill>
              </a:rPr>
              <a:t>gjort av </a:t>
            </a:r>
            <a:r>
              <a:rPr lang="nb-NO" sz="1400" dirty="0" smtClean="0">
                <a:solidFill>
                  <a:schemeClr val="tx1"/>
                </a:solidFill>
              </a:rPr>
              <a:t>bruker beholdes inntil man gjør en annen operasjon (bytte til observasjon/kontroll, plukkliste, søk, rapport</a:t>
            </a:r>
            <a:r>
              <a:rPr lang="nb-NO" sz="1400" dirty="0" smtClean="0">
                <a:solidFill>
                  <a:schemeClr val="tx1"/>
                </a:solidFill>
              </a:rPr>
              <a:t>)</a:t>
            </a:r>
            <a:r>
              <a:rPr lang="nb-NO" sz="1400" dirty="0" smtClean="0">
                <a:solidFill>
                  <a:schemeClr val="tx1"/>
                </a:solidFill>
              </a:rPr>
              <a:t> 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403648" y="5517232"/>
            <a:ext cx="1728192" cy="661882"/>
          </a:xfrm>
          <a:prstGeom prst="wedgeRoundRectCallout">
            <a:avLst>
              <a:gd name="adj1" fmla="val 38107"/>
              <a:gd name="adj2" fmla="val -6819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 Middels jobb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nb-NO" sz="3600" dirty="0"/>
              <a:t>Vise noder og objekter </a:t>
            </a:r>
            <a:r>
              <a:rPr lang="nb-NO" sz="3600" dirty="0" smtClean="0"/>
              <a:t>samtidig</a:t>
            </a:r>
            <a:br>
              <a:rPr lang="nb-NO" sz="3600" dirty="0" smtClean="0"/>
            </a:br>
            <a:r>
              <a:rPr lang="nb-NO" sz="2800" dirty="0" smtClean="0"/>
              <a:t>Forbedringsforslag 4</a:t>
            </a:r>
            <a:endParaRPr lang="nb-NO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14016"/>
            <a:ext cx="7586920" cy="102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16" y="3705220"/>
            <a:ext cx="7452360" cy="8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36" y="2636912"/>
            <a:ext cx="740664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32" y="2891570"/>
            <a:ext cx="272796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28" y="2060848"/>
            <a:ext cx="7932420" cy="47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117940"/>
            <a:ext cx="777240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ular Callout 13"/>
          <p:cNvSpPr/>
          <p:nvPr/>
        </p:nvSpPr>
        <p:spPr>
          <a:xfrm>
            <a:off x="4712399" y="5154699"/>
            <a:ext cx="2287285" cy="661142"/>
          </a:xfrm>
          <a:prstGeom prst="wedgeRoundRectCallout">
            <a:avLst>
              <a:gd name="adj1" fmla="val 29475"/>
              <a:gd name="adj2" fmla="val -8434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Gjøre det mulig å vise noder og objekter samtidig. 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1403648" y="5186291"/>
            <a:ext cx="1728192" cy="661882"/>
          </a:xfrm>
          <a:prstGeom prst="wedgeRoundRectCallout">
            <a:avLst>
              <a:gd name="adj1" fmla="val 38107"/>
              <a:gd name="adj2" fmla="val -6819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 Liten jobb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8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nb-NO" sz="3600" dirty="0" smtClean="0"/>
              <a:t>Synliggjøre at noe er lagt til </a:t>
            </a:r>
            <a:r>
              <a:rPr lang="nb-NO" sz="3600" dirty="0" smtClean="0"/>
              <a:t>plukklisten</a:t>
            </a:r>
            <a:br>
              <a:rPr lang="nb-NO" sz="3600" dirty="0" smtClean="0"/>
            </a:br>
            <a:r>
              <a:rPr lang="nb-NO" sz="2800" dirty="0" smtClean="0"/>
              <a:t>F</a:t>
            </a:r>
            <a:r>
              <a:rPr lang="nb-NO" sz="2800" dirty="0" smtClean="0"/>
              <a:t>orbedringsforslag 5</a:t>
            </a:r>
            <a:endParaRPr lang="nb-NO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005845" y="1714223"/>
            <a:ext cx="517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Ikon på objekter/noder som </a:t>
            </a:r>
            <a:r>
              <a:rPr lang="nb-NO" b="1" dirty="0" smtClean="0"/>
              <a:t>ikke</a:t>
            </a:r>
            <a:r>
              <a:rPr lang="nb-NO" dirty="0" smtClean="0"/>
              <a:t> er lagt til plukklisten</a:t>
            </a:r>
            <a:endParaRPr lang="nb-NO" dirty="0"/>
          </a:p>
        </p:txBody>
      </p:sp>
      <p:pic>
        <p:nvPicPr>
          <p:cNvPr id="12293" name="Picture 5" descr="M:\Temp\Handlevogn_blå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3" y="1684603"/>
            <a:ext cx="428571" cy="42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M:\Temp\Handlevogn_grå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3" y="2568381"/>
            <a:ext cx="428571" cy="42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07558" y="2522011"/>
            <a:ext cx="5719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Ikon </a:t>
            </a:r>
            <a:r>
              <a:rPr lang="nb-NO" dirty="0" smtClean="0"/>
              <a:t>blir grått når objekt/node er lagt til </a:t>
            </a:r>
            <a:r>
              <a:rPr lang="nb-NO" dirty="0" smtClean="0"/>
              <a:t>plukklisten, </a:t>
            </a:r>
          </a:p>
          <a:p>
            <a:r>
              <a:rPr lang="nb-NO" dirty="0"/>
              <a:t>Kan klikke på ikonet for å fjerne objekt/node fra plukklisten</a:t>
            </a:r>
            <a:endParaRPr lang="nb-NO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4712399" y="4365104"/>
            <a:ext cx="2287285" cy="661142"/>
          </a:xfrm>
          <a:prstGeom prst="wedgeRoundRectCallout">
            <a:avLst>
              <a:gd name="adj1" fmla="val -33498"/>
              <a:gd name="adj2" fmla="val -7944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Ikon bli grått, kan ikke benyttes for å fjerne node/objekt fra plukkliste. 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1403648" y="4396696"/>
            <a:ext cx="1728192" cy="661882"/>
          </a:xfrm>
          <a:prstGeom prst="wedgeRoundRectCallout">
            <a:avLst>
              <a:gd name="adj1" fmla="val 38107"/>
              <a:gd name="adj2" fmla="val -6819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 Middels jobb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3721156" y="5301208"/>
            <a:ext cx="2287285" cy="661142"/>
          </a:xfrm>
          <a:prstGeom prst="wedgeRoundRectCallout">
            <a:avLst>
              <a:gd name="adj1" fmla="val -33498"/>
              <a:gd name="adj2" fmla="val -7944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Ikon kan benyttes til å både legge til og fjerne node/objekt fra plukkliste. 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nb-NO" sz="3600" dirty="0" smtClean="0"/>
              <a:t>Synliggjøre at noe er lagt til </a:t>
            </a:r>
            <a:r>
              <a:rPr lang="nb-NO" sz="3600" dirty="0" smtClean="0"/>
              <a:t>plukklisten</a:t>
            </a:r>
            <a:br>
              <a:rPr lang="nb-NO" sz="3600" dirty="0" smtClean="0"/>
            </a:br>
            <a:r>
              <a:rPr lang="nb-NO" sz="2800" dirty="0" smtClean="0"/>
              <a:t>F</a:t>
            </a:r>
            <a:r>
              <a:rPr lang="nb-NO" sz="2800" dirty="0" smtClean="0"/>
              <a:t>orbedringsforslag 6</a:t>
            </a:r>
            <a:endParaRPr lang="nb-NO" sz="3600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5148064" y="3861048"/>
            <a:ext cx="1728192" cy="661882"/>
          </a:xfrm>
          <a:prstGeom prst="wedgeRoundRectCallout">
            <a:avLst>
              <a:gd name="adj1" fmla="val -36343"/>
              <a:gd name="adj2" fmla="val -669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 Middels/Liten jobb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1907704" y="3717032"/>
            <a:ext cx="2379881" cy="936104"/>
          </a:xfrm>
          <a:prstGeom prst="wedgeRoundRectCallout">
            <a:avLst>
              <a:gd name="adj1" fmla="val 26345"/>
              <a:gd name="adj2" fmla="val -8895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Ikon på menylinjen blinker/pulser når det legges noe til </a:t>
            </a:r>
            <a:r>
              <a:rPr lang="nb-NO" sz="1400" dirty="0" smtClean="0">
                <a:solidFill>
                  <a:schemeClr val="tx1"/>
                </a:solidFill>
              </a:rPr>
              <a:t>plukklisten</a:t>
            </a:r>
            <a:r>
              <a:rPr lang="nb-NO" sz="1400" dirty="0" smtClean="0">
                <a:solidFill>
                  <a:schemeClr val="tx1"/>
                </a:solidFill>
              </a:rPr>
              <a:t>. 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153576" y="2361961"/>
            <a:ext cx="616788" cy="3600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2" descr="M:\Temp\Handlevogn_ob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92" y="2457199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436456" y="240454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2</a:t>
            </a:r>
            <a:endParaRPr lang="nb-NO" sz="1200" b="1" dirty="0"/>
          </a:p>
        </p:txBody>
      </p:sp>
      <p:sp>
        <p:nvSpPr>
          <p:cNvPr id="18" name="Oval 17"/>
          <p:cNvSpPr/>
          <p:nvPr/>
        </p:nvSpPr>
        <p:spPr>
          <a:xfrm>
            <a:off x="4017672" y="2367288"/>
            <a:ext cx="616788" cy="3600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1" name="Picture 3" descr="M:\Temp\Handlevogn_nod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530" y="246434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286529" y="240249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3</a:t>
            </a:r>
            <a:endParaRPr lang="nb-NO" sz="1200" b="1" dirty="0"/>
          </a:p>
        </p:txBody>
      </p:sp>
    </p:spTree>
    <p:extLst>
      <p:ext uri="{BB962C8B-B14F-4D97-AF65-F5344CB8AC3E}">
        <p14:creationId xmlns:p14="http://schemas.microsoft.com/office/powerpoint/2010/main" val="12980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nb-NO" sz="3600" dirty="0" smtClean="0"/>
              <a:t>Spørsmål ved flytting</a:t>
            </a:r>
            <a:br>
              <a:rPr lang="nb-NO" sz="3600" dirty="0" smtClean="0"/>
            </a:br>
            <a:r>
              <a:rPr lang="nb-NO" sz="2800" dirty="0" smtClean="0"/>
              <a:t>Forbedringsforslag 7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Bruker får spørsmål «Vil </a:t>
            </a:r>
            <a:r>
              <a:rPr lang="nb-NO" sz="2400" dirty="0" smtClean="0"/>
              <a:t>du flytte </a:t>
            </a:r>
            <a:r>
              <a:rPr lang="nb-NO" sz="2400" dirty="0" err="1" smtClean="0"/>
              <a:t>X</a:t>
            </a:r>
            <a:r>
              <a:rPr lang="nb-NO" sz="2400" dirty="0" smtClean="0"/>
              <a:t> til </a:t>
            </a:r>
            <a:r>
              <a:rPr lang="nb-NO" sz="2400" dirty="0" smtClean="0"/>
              <a:t>Y» ved flytting</a:t>
            </a: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763688" y="2852936"/>
            <a:ext cx="1728192" cy="661882"/>
          </a:xfrm>
          <a:prstGeom prst="wedgeRoundRectCallout">
            <a:avLst>
              <a:gd name="adj1" fmla="val -36343"/>
              <a:gd name="adj2" fmla="val -669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 Liten jobb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283968" y="2808544"/>
            <a:ext cx="2379881" cy="936104"/>
          </a:xfrm>
          <a:prstGeom prst="wedgeRoundRectCallout">
            <a:avLst>
              <a:gd name="adj1" fmla="val -30778"/>
              <a:gd name="adj2" fmla="val -6907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Spørsmål om flytting vil komme etter at destinasjon for flyttingen er valgt.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3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nb-NO" sz="3600" dirty="0"/>
              <a:t>Start-sted for </a:t>
            </a:r>
            <a:r>
              <a:rPr lang="nb-NO" sz="3600" dirty="0" smtClean="0"/>
              <a:t>flyttedialog</a:t>
            </a:r>
            <a:br>
              <a:rPr lang="nb-NO" sz="3600" dirty="0" smtClean="0"/>
            </a:br>
            <a:r>
              <a:rPr lang="nb-NO" sz="2800" dirty="0" smtClean="0"/>
              <a:t>Forbedringsforslag 8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38437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Start-sted </a:t>
            </a:r>
            <a:r>
              <a:rPr lang="nb-NO" sz="2400" dirty="0"/>
              <a:t>for flyttedialog:</a:t>
            </a:r>
          </a:p>
          <a:p>
            <a:pPr lvl="1"/>
            <a:r>
              <a:rPr lang="nb-NO" sz="2000" dirty="0" smtClean="0"/>
              <a:t>Nodens/objektets </a:t>
            </a:r>
            <a:r>
              <a:rPr lang="nb-NO" sz="2000" dirty="0" err="1"/>
              <a:t>parent</a:t>
            </a:r>
            <a:r>
              <a:rPr lang="nb-NO" sz="2000" dirty="0"/>
              <a:t> ved flytting av </a:t>
            </a:r>
            <a:r>
              <a:rPr lang="nb-NO" sz="2000" dirty="0" smtClean="0"/>
              <a:t>én </a:t>
            </a:r>
            <a:r>
              <a:rPr lang="nb-NO" sz="2000" dirty="0"/>
              <a:t>node eller objekt</a:t>
            </a:r>
          </a:p>
          <a:p>
            <a:pPr lvl="1"/>
            <a:r>
              <a:rPr lang="nb-NO" sz="2000" dirty="0" smtClean="0"/>
              <a:t>Laveste </a:t>
            </a:r>
            <a:r>
              <a:rPr lang="nb-NO" sz="2000" dirty="0"/>
              <a:t>(nærmeste) felles node ved flytting av flere noder eller </a:t>
            </a:r>
            <a:r>
              <a:rPr lang="nb-NO" sz="2000" dirty="0" smtClean="0"/>
              <a:t>objekter</a:t>
            </a:r>
            <a:endParaRPr lang="nb-NO" sz="2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763688" y="3933056"/>
            <a:ext cx="1728192" cy="661882"/>
          </a:xfrm>
          <a:prstGeom prst="wedgeRoundRectCallout">
            <a:avLst>
              <a:gd name="adj1" fmla="val -36343"/>
              <a:gd name="adj2" fmla="val -669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Estimert omfang: Middels jobb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</TotalTime>
  <Words>501</Words>
  <Application>Microsoft Office PowerPoint</Application>
  <PresentationFormat>On-screen Show (4:3)</PresentationFormat>
  <Paragraphs>68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Underlag til møte i referansegruppen 16.11.2016</vt:lpstr>
      <vt:lpstr>Bruk av ikoner Forbedringsforslag 1</vt:lpstr>
      <vt:lpstr>Filtrering/visning av innhold i lister Forbedringsforslag 2</vt:lpstr>
      <vt:lpstr>Filtrering/visning av innhold i lister Forbedringsforslag 3</vt:lpstr>
      <vt:lpstr>Vise noder og objekter samtidig Forbedringsforslag 4</vt:lpstr>
      <vt:lpstr>Synliggjøre at noe er lagt til plukklisten Forbedringsforslag 5</vt:lpstr>
      <vt:lpstr>Synliggjøre at noe er lagt til plukklisten Forbedringsforslag 6</vt:lpstr>
      <vt:lpstr>Spørsmål ved flytting Forbedringsforslag 7</vt:lpstr>
      <vt:lpstr>Start-sted for flyttedialog Forbedringsforslag 8</vt:lpstr>
      <vt:lpstr>Lengde og bredde på noder Forbedringsforslag 9</vt:lpstr>
      <vt:lpstr>«Huske hvor man har vært» Forbedringsforslag 9</vt:lpstr>
      <vt:lpstr>Synliggjøre i lister når noe nytt er lagt til Forbedringsforslag 10</vt:lpstr>
      <vt:lpstr>Sortering av kontroll- og observasjonstyper Forbedringsforslag 11</vt:lpstr>
      <vt:lpstr>Varsel ved endring av dato på kontroll Forbedringsforslag 12</vt:lpstr>
      <vt:lpstr>Egenskaper – GUI forbedringer Forbedringsforslag 13A</vt:lpstr>
      <vt:lpstr>Egenskaper – GUI forbedringer Forbedringsforslag 13B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 Arild Sjo</dc:creator>
  <cp:lastModifiedBy>Line Arild Sjo</cp:lastModifiedBy>
  <cp:revision>150</cp:revision>
  <dcterms:created xsi:type="dcterms:W3CDTF">2016-08-22T14:39:32Z</dcterms:created>
  <dcterms:modified xsi:type="dcterms:W3CDTF">2016-11-11T14:25:05Z</dcterms:modified>
</cp:coreProperties>
</file>