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62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44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09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98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93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57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54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72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1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90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45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65F2-32CC-4291-A738-57AE79823379}" type="datetimeFigureOut">
              <a:rPr lang="nb-NO" smtClean="0"/>
              <a:t>23.09.2016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EF00-751F-4729-BF21-D55539F43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41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Ny IT-arkitektur MUSIT\MUSIT pilot\Skisser og ikoner\Endelige trådskisser\Magasin - navigering og egenskaper\Magasin Desktop - Reol 5 - Nod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2656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:\Ny IT-arkitektur MUSIT\MUSIT pilot\Skisser og ikoner\Endelige trådskisser\Magasin - navigering og egenskaper\Magasin Desktop - Reol 5 - Nod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:\Ny IT-arkitektur MUSIT\MUSIT pilot\Skisser og ikoner\Endelige trådskisser\Magasin - navigering og egenskaper\Magasin Desktop - Reol 5 - Nod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32250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Ny IT-arkitektur MUSIT\MUSIT pilot\Skisser og ikoner\Endelige trådskisser\Magasin - navigering og egenskaper\Magasin Desktop - Reol 5 - Objekt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:\Ny IT-arkitektur MUSIT\MUSIT pilot\Skisser og ikoner\Endelige trådskisser\Magasin - navigering og egenskaper\Magasin Desktop - Reol 5 - Objekt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432250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:\Ny IT-arkitektur MUSIT\MUSIT pilot\Skisser og ikoner\Endelige trådskisser\Magasin - navigering og egenskaper\Magasin Desktop - Reol 5 - Objekt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323"/>
            <a:ext cx="3022857" cy="19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Ny IT-arkitektur MUSIT\MUSIT pilot\Skisser og ikoner\Endelige trådskisser\Flytting\K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92" y="2761773"/>
            <a:ext cx="1756191" cy="124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M:\Ny IT-arkitektur MUSIT\MUSIT pilot\Skisser og ikoner\Endelige trådskisser\Flytting\K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43" y="2761773"/>
            <a:ext cx="1756191" cy="124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urved Connector 2"/>
          <p:cNvCxnSpPr/>
          <p:nvPr/>
        </p:nvCxnSpPr>
        <p:spPr>
          <a:xfrm rot="16200000" flipH="1">
            <a:off x="892222" y="2125486"/>
            <a:ext cx="1152128" cy="446788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1293402" y="4470882"/>
            <a:ext cx="1228604" cy="144016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2094910" y="1888014"/>
            <a:ext cx="1569804" cy="360040"/>
          </a:xfrm>
          <a:prstGeom prst="curvedConnector3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1536430" y="4407874"/>
            <a:ext cx="1228604" cy="270031"/>
          </a:xfrm>
          <a:prstGeom prst="curvedConnector3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468286" y="5531604"/>
            <a:ext cx="1735562" cy="19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3347864" y="6020990"/>
            <a:ext cx="1825149" cy="432346"/>
          </a:xfrm>
          <a:prstGeom prst="wedgeRoundRectCallout">
            <a:avLst>
              <a:gd name="adj1" fmla="val -58696"/>
              <a:gd name="adj2" fmla="val -166503"/>
              <a:gd name="adj3" fmla="val 16667"/>
            </a:avLst>
          </a:prstGeom>
          <a:solidFill>
            <a:srgbClr val="BDEE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Tilbake til opprinnelig vindu etter flyttingen, melding om at </a:t>
            </a:r>
            <a:r>
              <a:rPr lang="nb-NO" sz="900" dirty="0" smtClean="0">
                <a:solidFill>
                  <a:schemeClr val="tx1"/>
                </a:solidFill>
              </a:rPr>
              <a:t>node </a:t>
            </a:r>
            <a:r>
              <a:rPr lang="nb-NO" sz="900" dirty="0" err="1" smtClean="0">
                <a:solidFill>
                  <a:schemeClr val="tx1"/>
                </a:solidFill>
              </a:rPr>
              <a:t>X</a:t>
            </a:r>
            <a:r>
              <a:rPr lang="nb-NO" sz="900" dirty="0" smtClean="0">
                <a:solidFill>
                  <a:schemeClr val="tx1"/>
                </a:solidFill>
              </a:rPr>
              <a:t> </a:t>
            </a:r>
            <a:r>
              <a:rPr lang="nb-NO" sz="900" dirty="0" smtClean="0">
                <a:solidFill>
                  <a:schemeClr val="tx1"/>
                </a:solidFill>
              </a:rPr>
              <a:t>er flyttet til node Y</a:t>
            </a:r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3995936" y="5444926"/>
            <a:ext cx="1825149" cy="432346"/>
          </a:xfrm>
          <a:prstGeom prst="wedgeRoundRectCallout">
            <a:avLst>
              <a:gd name="adj1" fmla="val 78026"/>
              <a:gd name="adj2" fmla="val 41041"/>
              <a:gd name="adj3" fmla="val 16667"/>
            </a:avLst>
          </a:prstGeom>
          <a:solidFill>
            <a:srgbClr val="BDEE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Tilbake til opprinnelig vindu etter flyttingen, melding om at objekt </a:t>
            </a:r>
            <a:r>
              <a:rPr lang="nb-NO" sz="900" dirty="0" err="1" smtClean="0">
                <a:solidFill>
                  <a:schemeClr val="tx1"/>
                </a:solidFill>
              </a:rPr>
              <a:t>X</a:t>
            </a:r>
            <a:r>
              <a:rPr lang="nb-NO" sz="900" dirty="0" smtClean="0">
                <a:solidFill>
                  <a:schemeClr val="tx1"/>
                </a:solidFill>
              </a:rPr>
              <a:t> er flyttet til node Y</a:t>
            </a:r>
            <a:endParaRPr lang="nb-NO" sz="900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/>
          <p:nvPr/>
        </p:nvCxnSpPr>
        <p:spPr>
          <a:xfrm rot="5400000">
            <a:off x="7203885" y="2028437"/>
            <a:ext cx="1288958" cy="360040"/>
          </a:xfrm>
          <a:prstGeom prst="curvedConnector3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6445734" y="4439377"/>
            <a:ext cx="1156597" cy="135020"/>
          </a:xfrm>
          <a:prstGeom prst="curvedConnector3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372200" y="5825996"/>
            <a:ext cx="1735562" cy="19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3347864" y="4797152"/>
            <a:ext cx="1825149" cy="576213"/>
          </a:xfrm>
          <a:prstGeom prst="wedgeRoundRectCallout">
            <a:avLst>
              <a:gd name="adj1" fmla="val -125413"/>
              <a:gd name="adj2" fmla="val 185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Tilbake til </a:t>
            </a:r>
            <a:r>
              <a:rPr lang="nb-NO" sz="900" dirty="0" smtClean="0">
                <a:solidFill>
                  <a:schemeClr val="tx1"/>
                </a:solidFill>
              </a:rPr>
              <a:t>visning av noden som ble flyttet, men med oppdatert </a:t>
            </a:r>
            <a:r>
              <a:rPr lang="nb-NO" sz="900" dirty="0" err="1" smtClean="0">
                <a:solidFill>
                  <a:schemeClr val="tx1"/>
                </a:solidFill>
              </a:rPr>
              <a:t>breadcrumb</a:t>
            </a:r>
            <a:r>
              <a:rPr lang="nb-NO" sz="900" dirty="0" smtClean="0">
                <a:solidFill>
                  <a:schemeClr val="tx1"/>
                </a:solidFill>
              </a:rPr>
              <a:t>. Melding </a:t>
            </a:r>
            <a:r>
              <a:rPr lang="nb-NO" sz="900" dirty="0" smtClean="0">
                <a:solidFill>
                  <a:schemeClr val="tx1"/>
                </a:solidFill>
              </a:rPr>
              <a:t>om at </a:t>
            </a:r>
            <a:r>
              <a:rPr lang="nb-NO" sz="900" dirty="0" smtClean="0">
                <a:solidFill>
                  <a:schemeClr val="tx1"/>
                </a:solidFill>
              </a:rPr>
              <a:t>node </a:t>
            </a:r>
            <a:r>
              <a:rPr lang="nb-NO" sz="900" dirty="0" err="1" smtClean="0">
                <a:solidFill>
                  <a:schemeClr val="tx1"/>
                </a:solidFill>
              </a:rPr>
              <a:t>X</a:t>
            </a:r>
            <a:r>
              <a:rPr lang="nb-NO" sz="900" dirty="0" smtClean="0">
                <a:solidFill>
                  <a:schemeClr val="tx1"/>
                </a:solidFill>
              </a:rPr>
              <a:t> </a:t>
            </a:r>
            <a:r>
              <a:rPr lang="nb-NO" sz="900" dirty="0" smtClean="0">
                <a:solidFill>
                  <a:schemeClr val="tx1"/>
                </a:solidFill>
              </a:rPr>
              <a:t>er flyttet til node Y</a:t>
            </a:r>
            <a:endParaRPr lang="nb-N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9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:\Ny IT-arkitektur MUSIT\MUSIT pilot\Skisser og ikoner\Endelige trådskisser\Plukkliste med flytting\Plukkliste Desktop - St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:\Ny IT-arkitektur MUSIT\MUSIT pilot\Skisser og ikoner\Endelige trådskisser\Plukkliste med flytting\Plukkliste Desktop - St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9289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:\Ny IT-arkitektur MUSIT\MUSIT pilot\Skisser og ikoner\Endelige trådskisser\Plukkliste med flytting\Plukkliste Desktop - St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:\Ny IT-arkitektur MUSIT\MUSIT pilot\Skisser og ikoner\Endelige trådskisser\Plukkliste med flytting\Plukkliste Desktop - Nod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M:\Ny IT-arkitektur MUSIT\MUSIT pilot\Skisser og ikoner\Endelige trådskisser\Plukkliste med flytting\Plukkliste Desktop - Nod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M:\Ny IT-arkitektur MUSIT\MUSIT pilot\Skisser og ikoner\Endelige trådskisser\Plukkliste med flytting\Plukkliste Desktop - Nod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3000000" cy="1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M:\Ny IT-arkitektur MUSIT\MUSIT pilot\Skisser og ikoner\Endelige trådskisser\Flytting\K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56" y="2832769"/>
            <a:ext cx="1756191" cy="124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M:\Ny IT-arkitektur MUSIT\MUSIT pilot\Skisser og ikoner\Endelige trådskisser\Flytting\K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42189"/>
            <a:ext cx="1756191" cy="124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urved Connector 4"/>
          <p:cNvCxnSpPr/>
          <p:nvPr/>
        </p:nvCxnSpPr>
        <p:spPr>
          <a:xfrm rot="5400000">
            <a:off x="1465399" y="1474527"/>
            <a:ext cx="1800200" cy="1244650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5400000">
            <a:off x="1167110" y="4457627"/>
            <a:ext cx="1152129" cy="247004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6790438" y="1614990"/>
            <a:ext cx="1647800" cy="1116124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6480211" y="4473117"/>
            <a:ext cx="1152130" cy="216024"/>
          </a:xfrm>
          <a:prstGeom prst="curvedConnector3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/>
        </p:nvSpPr>
        <p:spPr>
          <a:xfrm>
            <a:off x="3898979" y="4941168"/>
            <a:ext cx="1825149" cy="576213"/>
          </a:xfrm>
          <a:prstGeom prst="wedgeRoundRectCallout">
            <a:avLst>
              <a:gd name="adj1" fmla="val 72646"/>
              <a:gd name="adj2" fmla="val 3191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Tilbake til opprinnelig </a:t>
            </a:r>
            <a:r>
              <a:rPr lang="nb-NO" sz="900" dirty="0" smtClean="0">
                <a:solidFill>
                  <a:schemeClr val="tx1"/>
                </a:solidFill>
              </a:rPr>
              <a:t>vindu </a:t>
            </a:r>
            <a:r>
              <a:rPr lang="nb-NO" sz="900" dirty="0" smtClean="0">
                <a:solidFill>
                  <a:schemeClr val="tx1"/>
                </a:solidFill>
              </a:rPr>
              <a:t>etter flyttingen, lokasjon for de flyttede objektene oppdatert</a:t>
            </a:r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539552" y="5733256"/>
            <a:ext cx="1825149" cy="576213"/>
          </a:xfrm>
          <a:prstGeom prst="wedgeRoundRectCallout">
            <a:avLst>
              <a:gd name="adj1" fmla="val -65480"/>
              <a:gd name="adj2" fmla="val -852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Tilbake til opprinnelig </a:t>
            </a:r>
            <a:r>
              <a:rPr lang="nb-NO" sz="900" dirty="0" smtClean="0">
                <a:solidFill>
                  <a:schemeClr val="tx1"/>
                </a:solidFill>
              </a:rPr>
              <a:t>vindu </a:t>
            </a:r>
            <a:r>
              <a:rPr lang="nb-NO" sz="900" dirty="0" smtClean="0">
                <a:solidFill>
                  <a:schemeClr val="tx1"/>
                </a:solidFill>
              </a:rPr>
              <a:t>etter flyttingen, lokasjon for de flyttede nodene oppdatert</a:t>
            </a:r>
            <a:endParaRPr lang="nb-N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56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5</cp:revision>
  <dcterms:created xsi:type="dcterms:W3CDTF">2016-09-23T14:45:45Z</dcterms:created>
  <dcterms:modified xsi:type="dcterms:W3CDTF">2016-09-23T15:24:46Z</dcterms:modified>
</cp:coreProperties>
</file>