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97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04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73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12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96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42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84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03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20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9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775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DCF9-1308-45B8-8C25-8564D052B9DB}" type="datetimeFigureOut">
              <a:rPr lang="nb-NO" smtClean="0"/>
              <a:t>05.10.2016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64B1-5A97-4312-896D-86B75C91A6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77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Ny IT-arkitektur MUSIT\MUSIT pilot\Skisser og ikoner\Endelige ikoner\Musit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129" y="880178"/>
            <a:ext cx="876191" cy="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139952" y="1004253"/>
            <a:ext cx="1872208" cy="271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4893"/>
            <a:ext cx="30956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21376" y="750709"/>
            <a:ext cx="149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Byttes ut med</a:t>
            </a:r>
            <a:endParaRPr lang="nb-NO" dirty="0"/>
          </a:p>
        </p:txBody>
      </p:sp>
      <p:pic>
        <p:nvPicPr>
          <p:cNvPr id="7" name="Picture 2" descr="M:\Ny IT-arkitektur MUSIT\MUSIT pilot\Skisser og ikoner\Endelige ikoner\Musit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876191" cy="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71800" y="2219618"/>
            <a:ext cx="37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Tooltip</a:t>
            </a:r>
            <a:r>
              <a:rPr lang="nb-NO" dirty="0" smtClean="0"/>
              <a:t>: «Pålogget som» &lt;brukernavn&gt;</a:t>
            </a:r>
            <a:endParaRPr lang="nb-NO" dirty="0"/>
          </a:p>
        </p:txBody>
      </p:sp>
      <p:pic>
        <p:nvPicPr>
          <p:cNvPr id="9" name="Picture 2" descr="M:\Ny IT-arkitektur MUSIT\MUSIT pilot\Skisser og ikoner\Endelige ikoner\Musit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817" y="3212976"/>
            <a:ext cx="876191" cy="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27207" y="3386501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OnClick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2765752" y="3755832"/>
            <a:ext cx="1878256" cy="1689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2765752" y="5126937"/>
            <a:ext cx="1878256" cy="326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Logg ut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65752" y="3761103"/>
            <a:ext cx="1878256" cy="3268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Min konto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65752" y="4087936"/>
            <a:ext cx="1878256" cy="10390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Samlinger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     Arkeologi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     Lav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     Mose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321376" y="4358211"/>
            <a:ext cx="978408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5364088" y="4058467"/>
            <a:ext cx="2204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Viser samlinger bruker har tilgang til.</a:t>
            </a:r>
          </a:p>
          <a:p>
            <a:r>
              <a:rPr lang="nb-NO" dirty="0" smtClean="0"/>
              <a:t>Samling valgt ved pålogging er merket</a:t>
            </a:r>
            <a:endParaRPr lang="nb-NO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87153"/>
            <a:ext cx="235151" cy="18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Left Arrow 20"/>
          <p:cNvSpPr/>
          <p:nvPr/>
        </p:nvSpPr>
        <p:spPr>
          <a:xfrm>
            <a:off x="2303388" y="2283126"/>
            <a:ext cx="462364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8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Arild Sjo</dc:creator>
  <cp:lastModifiedBy>Line Arild Sjo</cp:lastModifiedBy>
  <cp:revision>3</cp:revision>
  <dcterms:created xsi:type="dcterms:W3CDTF">2016-10-05T13:00:00Z</dcterms:created>
  <dcterms:modified xsi:type="dcterms:W3CDTF">2016-10-05T14:13:22Z</dcterms:modified>
</cp:coreProperties>
</file>