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5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4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90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987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663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65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85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958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495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76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73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3727-C989-4D28-9152-201DE2B3F51F}" type="datetimeFigureOut">
              <a:rPr lang="nb-NO" smtClean="0"/>
              <a:t>21.11.2016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C090-23E9-41DE-9BDB-9725B1824F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90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sz="3600" dirty="0" smtClean="0"/>
              <a:t>Liste med objekter i magasinet</a:t>
            </a:r>
            <a:endParaRPr lang="nb-NO" sz="3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83568" y="184584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83568" y="220588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3568" y="256592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3568" y="292596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3568" y="1569574"/>
            <a:ext cx="947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err="1" smtClean="0"/>
              <a:t>Museumsnr</a:t>
            </a:r>
            <a:endParaRPr lang="nb-NO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03862" y="1562819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err="1" smtClean="0"/>
              <a:t>Unr</a:t>
            </a:r>
            <a:endParaRPr lang="nb-NO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1556792"/>
            <a:ext cx="1137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Term/Artsnavn</a:t>
            </a:r>
            <a:endParaRPr lang="nb-NO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2051" y="1886111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C10001</a:t>
            </a:r>
            <a:endParaRPr lang="nb-NO" sz="1200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174" y="1951079"/>
            <a:ext cx="196190" cy="16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03862" y="189393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1</a:t>
            </a:r>
            <a:endParaRPr lang="nb-NO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103862" y="22492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3862" y="261555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3808" y="1893934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Mosedott</a:t>
            </a:r>
            <a:endParaRPr lang="nb-NO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843808" y="2256026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Iblandet lav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808" y="2615550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Iblandet karplante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8" name="Picture 3" descr="M:\Temp\objec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2" y="1944423"/>
            <a:ext cx="166878" cy="1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91046" y="2260520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1046" y="260952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83568" y="3283237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03862" y="29728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43808" y="2972822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Annen moseart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1046" y="2983891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5" name="Picture 4" descr="M:\Temp\Handlevog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39" y="194256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M:\Ny IT-arkitektur MUSIT\MUSIT pilot\Skisser og ikoner\Ikoner\MusitFlytteHistorikkIk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919707"/>
            <a:ext cx="194310" cy="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683568" y="362793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92051" y="3308158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C10005</a:t>
            </a:r>
            <a:endParaRPr lang="nb-NO" sz="1200" dirty="0"/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174" y="3373126"/>
            <a:ext cx="196190" cy="16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2843808" y="3315981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Mansjettknapp</a:t>
            </a:r>
            <a:endParaRPr lang="nb-NO" sz="1200" dirty="0"/>
          </a:p>
        </p:txBody>
      </p:sp>
      <p:pic>
        <p:nvPicPr>
          <p:cNvPr id="34" name="Picture 3" descr="M:\Temp\objec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2" y="3366470"/>
            <a:ext cx="166878" cy="1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M:\Temp\Handlevog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39" y="3364614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M:\Ny IT-arkitektur MUSIT\MUSIT pilot\Skisser og ikoner\Ikoner\MusitFlytteHistorikkIk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41754"/>
            <a:ext cx="194310" cy="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/>
          <p:nvPr/>
        </p:nvCxnSpPr>
        <p:spPr>
          <a:xfrm>
            <a:off x="683568" y="3964798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92051" y="364502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C10006</a:t>
            </a:r>
            <a:endParaRPr lang="nb-NO" sz="1200" dirty="0"/>
          </a:p>
        </p:txBody>
      </p:sp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174" y="3709992"/>
            <a:ext cx="196190" cy="16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2843808" y="3652847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Kniv</a:t>
            </a:r>
            <a:endParaRPr lang="nb-NO" sz="1200" dirty="0"/>
          </a:p>
        </p:txBody>
      </p:sp>
      <p:pic>
        <p:nvPicPr>
          <p:cNvPr id="41" name="Picture 3" descr="M:\Temp\objec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2" y="3703336"/>
            <a:ext cx="166878" cy="1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M:\Temp\Handlevog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39" y="370148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M:\Ny IT-arkitektur MUSIT\MUSIT pilot\Skisser og ikoner\Ikoner\MusitFlytteHistorikkIk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78620"/>
            <a:ext cx="194310" cy="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683568" y="4324838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92051" y="400506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C10007</a:t>
            </a:r>
            <a:endParaRPr lang="nb-NO" sz="1200" dirty="0"/>
          </a:p>
        </p:txBody>
      </p:sp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174" y="4070032"/>
            <a:ext cx="196190" cy="16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2843808" y="4012887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Hjelm</a:t>
            </a:r>
            <a:endParaRPr lang="nb-NO" sz="1200" dirty="0"/>
          </a:p>
        </p:txBody>
      </p:sp>
      <p:pic>
        <p:nvPicPr>
          <p:cNvPr id="48" name="Picture 3" descr="M:\Temp\objec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2" y="4063376"/>
            <a:ext cx="166878" cy="1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M:\Temp\Handlevog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39" y="406152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M:\Ny IT-arkitektur MUSIT\MUSIT pilot\Skisser og ikoner\Ikoner\MusitFlytteHistorikkIk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38660"/>
            <a:ext cx="194310" cy="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Connector 50"/>
          <p:cNvCxnSpPr/>
          <p:nvPr/>
        </p:nvCxnSpPr>
        <p:spPr>
          <a:xfrm>
            <a:off x="675022" y="467633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5022" y="503637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75022" y="539641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83505" y="4356558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C10008</a:t>
            </a:r>
            <a:endParaRPr lang="nb-NO" sz="1200" dirty="0"/>
          </a:p>
        </p:txBody>
      </p:sp>
      <p:pic>
        <p:nvPicPr>
          <p:cNvPr id="55" name="Picture 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628" y="4421526"/>
            <a:ext cx="196190" cy="16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095316" y="43643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1</a:t>
            </a:r>
            <a:endParaRPr lang="nb-NO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095316" y="471966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95316" y="508599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35262" y="4364381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Gråstein</a:t>
            </a:r>
            <a:endParaRPr lang="nb-NO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2835262" y="4726473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Lavastein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35262" y="5085997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Krystaller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2" name="Picture 3" descr="M:\Temp\objec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6" y="4414870"/>
            <a:ext cx="166878" cy="1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882500" y="473096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C10008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82500" y="507997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C10008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5" name="Picture 4" descr="M:\Temp\Handlevog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193" y="4413014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M:\Ny IT-arkitektur MUSIT\MUSIT pilot\Skisser og ikoner\Ikoner\MusitFlytteHistorikkIk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766" y="4390154"/>
            <a:ext cx="194310" cy="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9" descr="M:\Temp\object_mgrå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63" y="2305998"/>
            <a:ext cx="166857" cy="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9" descr="M:\Temp\object_mgrå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2" y="2661970"/>
            <a:ext cx="166857" cy="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9" descr="M:\Temp\object_mgrå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63" y="3023321"/>
            <a:ext cx="166857" cy="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9" descr="M:\Temp\object_mgrå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1" y="4790445"/>
            <a:ext cx="166857" cy="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9" descr="M:\Temp\object_mgrå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63" y="5125086"/>
            <a:ext cx="166857" cy="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Rounded Rectangular Callout 93"/>
          <p:cNvSpPr/>
          <p:nvPr/>
        </p:nvSpPr>
        <p:spPr>
          <a:xfrm>
            <a:off x="4644008" y="5445224"/>
            <a:ext cx="3591854" cy="1008112"/>
          </a:xfrm>
          <a:prstGeom prst="wedgeRoundRectCallout">
            <a:avLst>
              <a:gd name="adj1" fmla="val 35596"/>
              <a:gd name="adj2" fmla="val -12772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Kun </a:t>
            </a:r>
            <a:r>
              <a:rPr lang="nb-NO" sz="1400" dirty="0" err="1" smtClean="0">
                <a:solidFill>
                  <a:schemeClr val="tx1"/>
                </a:solidFill>
              </a:rPr>
              <a:t>hovedobjekt</a:t>
            </a:r>
            <a:r>
              <a:rPr lang="nb-NO" sz="1400" dirty="0" smtClean="0">
                <a:solidFill>
                  <a:schemeClr val="tx1"/>
                </a:solidFill>
              </a:rPr>
              <a:t> kan flyttes eller legges i plukklisten. Systemet vil sørge for at alle objekter som tilhører samme </a:t>
            </a:r>
            <a:r>
              <a:rPr lang="nb-NO" sz="1400" dirty="0" err="1" smtClean="0">
                <a:solidFill>
                  <a:schemeClr val="tx1"/>
                </a:solidFill>
              </a:rPr>
              <a:t>hovednummer</a:t>
            </a:r>
            <a:r>
              <a:rPr lang="nb-NO" sz="1400" dirty="0" smtClean="0">
                <a:solidFill>
                  <a:schemeClr val="tx1"/>
                </a:solidFill>
              </a:rPr>
              <a:t> blir flyttet eller lagt til plukklisten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sz="3600" dirty="0" smtClean="0"/>
              <a:t>Resultat </a:t>
            </a:r>
            <a:r>
              <a:rPr lang="nb-NO" sz="3600" dirty="0" err="1" smtClean="0"/>
              <a:t>objektsøk</a:t>
            </a:r>
            <a:endParaRPr lang="nb-NO" sz="3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83568" y="184584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83568" y="220588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3568" y="256592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3568" y="292596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3568" y="1569574"/>
            <a:ext cx="947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err="1" smtClean="0"/>
              <a:t>Museumsnr</a:t>
            </a:r>
            <a:endParaRPr lang="nb-NO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16250" y="1562819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err="1" smtClean="0"/>
              <a:t>Unr</a:t>
            </a:r>
            <a:endParaRPr lang="nb-NO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36330" y="1556792"/>
            <a:ext cx="1137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Term/Artsnavn</a:t>
            </a:r>
            <a:endParaRPr lang="nb-NO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3851" y="1886111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C10001</a:t>
            </a:r>
            <a:endParaRPr lang="nb-NO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16250" y="189393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1</a:t>
            </a:r>
            <a:endParaRPr lang="nb-NO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16250" y="22492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16250" y="261555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6330" y="1893934"/>
            <a:ext cx="1446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Mosedott</a:t>
            </a:r>
            <a:endParaRPr lang="nb-NO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636330" y="2256026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Iblandet lav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36330" y="2615550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Iblandet karplante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2846" y="2260520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846" y="260952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83568" y="3283237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16250" y="29728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36330" y="2972822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Annen moseart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2846" y="2983891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5" name="Picture 4" descr="M:\Temp\Handlevo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39" y="194256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683568" y="362793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3851" y="3308158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C10005</a:t>
            </a:r>
            <a:endParaRPr lang="nb-NO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636330" y="3315981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Mansjettknapp</a:t>
            </a:r>
            <a:endParaRPr lang="nb-NO" sz="1200" dirty="0"/>
          </a:p>
        </p:txBody>
      </p:sp>
      <p:pic>
        <p:nvPicPr>
          <p:cNvPr id="35" name="Picture 4" descr="M:\Temp\Handlevo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39" y="3364614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/>
          <p:nvPr/>
        </p:nvCxnSpPr>
        <p:spPr>
          <a:xfrm>
            <a:off x="683568" y="3964798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3851" y="364502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C10006</a:t>
            </a:r>
            <a:endParaRPr lang="nb-NO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36330" y="3652847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Kniv</a:t>
            </a:r>
            <a:endParaRPr lang="nb-NO" sz="1200" dirty="0"/>
          </a:p>
        </p:txBody>
      </p:sp>
      <p:pic>
        <p:nvPicPr>
          <p:cNvPr id="42" name="Picture 4" descr="M:\Temp\Handlevo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39" y="370148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683568" y="4324838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3851" y="400506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C10007</a:t>
            </a:r>
            <a:endParaRPr lang="nb-NO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2636330" y="4012887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Hjelm</a:t>
            </a:r>
            <a:endParaRPr lang="nb-NO" sz="1200" dirty="0"/>
          </a:p>
        </p:txBody>
      </p:sp>
      <p:pic>
        <p:nvPicPr>
          <p:cNvPr id="49" name="Picture 4" descr="M:\Temp\Handlevo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39" y="406152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Connector 50"/>
          <p:cNvCxnSpPr/>
          <p:nvPr/>
        </p:nvCxnSpPr>
        <p:spPr>
          <a:xfrm>
            <a:off x="675022" y="467633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5022" y="503637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75022" y="539641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5305" y="4356558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C10008</a:t>
            </a:r>
            <a:endParaRPr lang="nb-NO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907704" y="43643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1</a:t>
            </a:r>
            <a:endParaRPr lang="nb-NO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907704" y="471966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07704" y="508599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27784" y="4364381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Gråstein</a:t>
            </a:r>
            <a:endParaRPr lang="nb-NO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2627784" y="4726473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Lavastein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27784" y="5085997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Krystaller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4300" y="473096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C10008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4300" y="507997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C10008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5" name="Picture 4" descr="M:\Temp\Handlevog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193" y="4413014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5292080" y="1556792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Plassering</a:t>
            </a:r>
            <a:endParaRPr lang="nb-NO" sz="12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5300626" y="1887062"/>
            <a:ext cx="2295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Museet/Rom1/Hylle3</a:t>
            </a:r>
            <a:endParaRPr lang="nb-NO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5300626" y="2249154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Museet/Rom1/Hylle3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300626" y="2608678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Museet/Rom1/Hylle3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00626" y="2965950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Museet/Rom1/Hylle3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300626" y="3309109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Museet/Rom3/Skap6</a:t>
            </a:r>
            <a:endParaRPr lang="nb-NO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00626" y="3645975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Museet/Rom3/Skap3</a:t>
            </a:r>
            <a:endParaRPr lang="nb-NO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300626" y="4006015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Museet/Rom1/Hylle6</a:t>
            </a:r>
            <a:endParaRPr lang="nb-NO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292080" y="4357509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Museet/Rom9/</a:t>
            </a:r>
            <a:r>
              <a:rPr lang="nb-NO" sz="1200" dirty="0" err="1" smtClean="0"/>
              <a:t>SkapB</a:t>
            </a:r>
            <a:endParaRPr lang="nb-NO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292080" y="4719601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Museet/Rom9/</a:t>
            </a:r>
            <a:r>
              <a:rPr lang="nb-NO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SkapB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92080" y="5079125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Museet/Rom9/</a:t>
            </a:r>
            <a:r>
              <a:rPr lang="nb-NO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SkapB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Rounded Rectangular Callout 104"/>
          <p:cNvSpPr/>
          <p:nvPr/>
        </p:nvSpPr>
        <p:spPr>
          <a:xfrm>
            <a:off x="5292080" y="5445224"/>
            <a:ext cx="2943782" cy="1008112"/>
          </a:xfrm>
          <a:prstGeom prst="wedgeRoundRectCallout">
            <a:avLst>
              <a:gd name="adj1" fmla="val 41782"/>
              <a:gd name="adj2" fmla="val -13450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Kun </a:t>
            </a:r>
            <a:r>
              <a:rPr lang="nb-NO" sz="1400" dirty="0" err="1" smtClean="0">
                <a:solidFill>
                  <a:schemeClr val="tx1"/>
                </a:solidFill>
              </a:rPr>
              <a:t>hovedobjekt</a:t>
            </a:r>
            <a:r>
              <a:rPr lang="nb-NO" sz="1400" dirty="0" smtClean="0">
                <a:solidFill>
                  <a:schemeClr val="tx1"/>
                </a:solidFill>
              </a:rPr>
              <a:t> kan legges i plukklisten. Systemet vil sørge for at alle objekter som tilhører samme </a:t>
            </a:r>
            <a:r>
              <a:rPr lang="nb-NO" sz="1400" dirty="0" err="1" smtClean="0">
                <a:solidFill>
                  <a:schemeClr val="tx1"/>
                </a:solidFill>
              </a:rPr>
              <a:t>hovednummer</a:t>
            </a:r>
            <a:r>
              <a:rPr lang="nb-NO" sz="1400" dirty="0" smtClean="0">
                <a:solidFill>
                  <a:schemeClr val="tx1"/>
                </a:solidFill>
              </a:rPr>
              <a:t> blir lagt til plukklisten</a:t>
            </a:r>
            <a:endParaRPr lang="nb-N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2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b-NO" sz="3600" dirty="0" smtClean="0"/>
              <a:t>Plukklisten</a:t>
            </a:r>
            <a:endParaRPr lang="nb-NO" sz="3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83568" y="184584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83568" y="232670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3568" y="2830761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3568" y="3334817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57930" y="285293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C10001</a:t>
            </a:r>
            <a:endParaRPr lang="nb-NO" sz="1200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803" y="1613822"/>
            <a:ext cx="196190" cy="16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22089" y="286076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1</a:t>
            </a:r>
            <a:endParaRPr lang="nb-NO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22089" y="333686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2089" y="38472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2129" y="2860759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Mosedott</a:t>
            </a:r>
            <a:endParaRPr lang="nb-NO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2129" y="3343671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Iblandet lav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2129" y="3847211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Iblandet karplante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8" name="Picture 3" descr="M:\Temp\objec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21" y="2911248"/>
            <a:ext cx="166878" cy="1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256925" y="3348165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6925" y="3841188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83568" y="3836105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22089" y="43485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2129" y="4348499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Annen moseart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6925" y="4359568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C10001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83568" y="4316270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57930" y="1882648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C10005</a:t>
            </a:r>
            <a:endParaRPr lang="nb-NO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282129" y="1890471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Mansjettknapp</a:t>
            </a:r>
            <a:endParaRPr lang="nb-NO" sz="1200" dirty="0"/>
          </a:p>
        </p:txBody>
      </p:sp>
      <p:pic>
        <p:nvPicPr>
          <p:cNvPr id="34" name="Picture 3" descr="M:\Temp\objec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21" y="1940960"/>
            <a:ext cx="166878" cy="1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/>
          <p:nvPr/>
        </p:nvCxnSpPr>
        <p:spPr>
          <a:xfrm>
            <a:off x="683568" y="479715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7930" y="235498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C10006</a:t>
            </a:r>
            <a:endParaRPr lang="nb-NO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282129" y="2362807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Kniv</a:t>
            </a:r>
            <a:endParaRPr lang="nb-NO" sz="1200" dirty="0"/>
          </a:p>
        </p:txBody>
      </p:sp>
      <p:pic>
        <p:nvPicPr>
          <p:cNvPr id="41" name="Picture 3" descr="M:\Temp\objec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21" y="2413296"/>
            <a:ext cx="166878" cy="1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9" descr="M:\Temp\object_mgrå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42" y="3393643"/>
            <a:ext cx="166857" cy="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9" descr="M:\Temp\object_mgrå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21" y="3893631"/>
            <a:ext cx="166857" cy="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9" descr="M:\Temp\object_mgrå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42" y="4398998"/>
            <a:ext cx="166857" cy="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1267877" y="3022567"/>
            <a:ext cx="2295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Museet/Rom1/Hylle3</a:t>
            </a:r>
            <a:endParaRPr lang="nb-NO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1267877" y="3520587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Museet/Rom1/Hylle3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268299" y="4024643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Museet/Rom1/Hylle3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267877" y="4526490"/>
            <a:ext cx="2361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Museet/Rom1/Hylle3</a:t>
            </a:r>
            <a:endParaRPr lang="nb-NO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56925" y="2062780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Museet/Rom3/Skap6</a:t>
            </a:r>
            <a:endParaRPr lang="nb-NO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1267877" y="2538696"/>
            <a:ext cx="218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Museet/Rom3/Skap3</a:t>
            </a:r>
            <a:endParaRPr lang="nb-NO" sz="1200" dirty="0"/>
          </a:p>
        </p:txBody>
      </p:sp>
      <p:sp>
        <p:nvSpPr>
          <p:cNvPr id="100" name="Rectangle 99"/>
          <p:cNvSpPr/>
          <p:nvPr/>
        </p:nvSpPr>
        <p:spPr>
          <a:xfrm>
            <a:off x="755576" y="2999259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55576" y="2026686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55576" y="2530742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55576" y="162880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  <p:sp>
        <p:nvSpPr>
          <p:cNvPr id="107" name="Rounded Rectangular Callout 106"/>
          <p:cNvSpPr/>
          <p:nvPr/>
        </p:nvSpPr>
        <p:spPr>
          <a:xfrm>
            <a:off x="705759" y="5157192"/>
            <a:ext cx="3218169" cy="1008112"/>
          </a:xfrm>
          <a:prstGeom prst="wedgeRoundRectCallout">
            <a:avLst>
              <a:gd name="adj1" fmla="val -46798"/>
              <a:gd name="adj2" fmla="val -16417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Kun </a:t>
            </a:r>
            <a:r>
              <a:rPr lang="nb-NO" sz="1400" dirty="0" err="1" smtClean="0">
                <a:solidFill>
                  <a:schemeClr val="tx1"/>
                </a:solidFill>
              </a:rPr>
              <a:t>hovedobjekt</a:t>
            </a:r>
            <a:r>
              <a:rPr lang="nb-NO" sz="1400" dirty="0" smtClean="0">
                <a:solidFill>
                  <a:schemeClr val="tx1"/>
                </a:solidFill>
              </a:rPr>
              <a:t> kan markeres. Systemet vil sørge for at alle objekter som tilhører samme </a:t>
            </a:r>
            <a:r>
              <a:rPr lang="nb-NO" sz="1400" dirty="0" err="1" smtClean="0">
                <a:solidFill>
                  <a:schemeClr val="tx1"/>
                </a:solidFill>
              </a:rPr>
              <a:t>hovednummer</a:t>
            </a:r>
            <a:r>
              <a:rPr lang="nb-NO" sz="1400" dirty="0" smtClean="0">
                <a:solidFill>
                  <a:schemeClr val="tx1"/>
                </a:solidFill>
              </a:rPr>
              <a:t> blir flyttet eller fjernet fra plukklisten</a:t>
            </a:r>
            <a:endParaRPr lang="nb-NO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lineasj\Downloads\last n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658" y="1630747"/>
            <a:ext cx="146014" cy="14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66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180</Words>
  <Application>Microsoft Office PowerPoint</Application>
  <PresentationFormat>On-screen Show (4:3)</PresentationFormat>
  <Paragraphs>99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Liste med objekter i magasinet</vt:lpstr>
      <vt:lpstr>Resultat objektsøk</vt:lpstr>
      <vt:lpstr>Plukklisten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Arild Sjo</dc:creator>
  <cp:lastModifiedBy>Line Arild Sjo</cp:lastModifiedBy>
  <cp:revision>25</cp:revision>
  <dcterms:created xsi:type="dcterms:W3CDTF">2016-09-20T12:19:21Z</dcterms:created>
  <dcterms:modified xsi:type="dcterms:W3CDTF">2016-11-22T14:59:12Z</dcterms:modified>
</cp:coreProperties>
</file>