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8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1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109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38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62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18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09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30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1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00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C20B-FE51-4B53-9395-E32E1FBA0682}" type="datetimeFigureOut">
              <a:rPr lang="nb-NO" smtClean="0"/>
              <a:t>07.09.2016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9F85-A728-494B-A2BE-60EFF12086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620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3482" y="262762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MUSIT</a:t>
            </a: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971600" y="692696"/>
            <a:ext cx="7128792" cy="53285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Box 3"/>
          <p:cNvSpPr txBox="1"/>
          <p:nvPr/>
        </p:nvSpPr>
        <p:spPr>
          <a:xfrm>
            <a:off x="2511468" y="2987660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Universitetsmuseenes samlingsdatabaser</a:t>
            </a:r>
            <a:endParaRPr lang="nb-NO" dirty="0"/>
          </a:p>
        </p:txBody>
      </p:sp>
      <p:sp>
        <p:nvSpPr>
          <p:cNvPr id="6" name="Rounded Rectangle 5"/>
          <p:cNvSpPr/>
          <p:nvPr/>
        </p:nvSpPr>
        <p:spPr>
          <a:xfrm>
            <a:off x="3743908" y="1484784"/>
            <a:ext cx="1584176" cy="5040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Logg inn via</a:t>
            </a:r>
          </a:p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Dataporten </a:t>
            </a:r>
            <a:endParaRPr lang="nb-NO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960" y="5231966"/>
            <a:ext cx="501015" cy="59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651" y="5223965"/>
            <a:ext cx="608077" cy="6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04" y="5189675"/>
            <a:ext cx="448818" cy="68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04344"/>
            <a:ext cx="506730" cy="65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57" y="5306261"/>
            <a:ext cx="449581" cy="44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43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13</cp:revision>
  <cp:lastPrinted>2016-09-06T10:02:30Z</cp:lastPrinted>
  <dcterms:created xsi:type="dcterms:W3CDTF">2016-08-30T08:47:52Z</dcterms:created>
  <dcterms:modified xsi:type="dcterms:W3CDTF">2016-09-07T08:08:15Z</dcterms:modified>
</cp:coreProperties>
</file>